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Override2.xml" ContentType="application/vnd.openxmlformats-officedocument.themeOverride+xml"/>
  <Override PartName="/ppt/theme/theme4.xml" ContentType="application/vnd.openxmlformats-officedocument.them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heme/themeOverride18.xml" ContentType="application/vnd.openxmlformats-officedocument.themeOverr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theme/themeOverride19.xml" ContentType="application/vnd.openxmlformats-officedocument.themeOverr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theme/themeOverride20.xml" ContentType="application/vnd.openxmlformats-officedocument.themeOverrid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theme/themeOverride21.xml" ContentType="application/vnd.openxmlformats-officedocument.themeOverride+xml"/>
  <Override PartName="/ppt/notesSlides/notesSlide1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6" r:id="rId3"/>
  </p:sldMasterIdLst>
  <p:notesMasterIdLst>
    <p:notesMasterId r:id="rId38"/>
  </p:notesMasterIdLst>
  <p:sldIdLst>
    <p:sldId id="2928" r:id="rId4"/>
    <p:sldId id="2908" r:id="rId5"/>
    <p:sldId id="2927" r:id="rId6"/>
    <p:sldId id="2918" r:id="rId7"/>
    <p:sldId id="2914" r:id="rId8"/>
    <p:sldId id="2925" r:id="rId9"/>
    <p:sldId id="2924" r:id="rId10"/>
    <p:sldId id="2926" r:id="rId11"/>
    <p:sldId id="2922" r:id="rId12"/>
    <p:sldId id="2921" r:id="rId13"/>
    <p:sldId id="2919" r:id="rId14"/>
    <p:sldId id="2920" r:id="rId15"/>
    <p:sldId id="2910" r:id="rId16"/>
    <p:sldId id="2913" r:id="rId17"/>
    <p:sldId id="2917" r:id="rId18"/>
    <p:sldId id="2915" r:id="rId19"/>
    <p:sldId id="2909" r:id="rId20"/>
    <p:sldId id="2911" r:id="rId21"/>
    <p:sldId id="2912" r:id="rId22"/>
    <p:sldId id="2916" r:id="rId23"/>
    <p:sldId id="2907" r:id="rId24"/>
    <p:sldId id="2888" r:id="rId25"/>
    <p:sldId id="2905" r:id="rId26"/>
    <p:sldId id="2904" r:id="rId27"/>
    <p:sldId id="2903" r:id="rId28"/>
    <p:sldId id="2902" r:id="rId29"/>
    <p:sldId id="2901" r:id="rId30"/>
    <p:sldId id="2900" r:id="rId31"/>
    <p:sldId id="256" r:id="rId32"/>
    <p:sldId id="2894" r:id="rId33"/>
    <p:sldId id="2898" r:id="rId34"/>
    <p:sldId id="2899" r:id="rId35"/>
    <p:sldId id="2897" r:id="rId36"/>
    <p:sldId id="2896" r:id="rId3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CE3"/>
    <a:srgbClr val="D9A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>
        <p:scale>
          <a:sx n="53" d="100"/>
          <a:sy n="53" d="100"/>
        </p:scale>
        <p:origin x="918" y="8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2.89125057452186E-2"/>
          <c:y val="2.8159886068078503E-2"/>
          <c:w val="0.93990034124460364"/>
          <c:h val="0.93990034124460364"/>
        </c:manualLayout>
      </c:layout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0.17827</cdr:x>
      <cdr:y>0.18284</cdr:y>
    </cdr:from>
    <cdr:to>
      <cdr:x>0.82181</cdr:x>
      <cdr:y>0.82638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11883DF-69B8-4907-BBD9-8B833E63B1BB}"/>
            </a:ext>
          </a:extLst>
        </cdr:cNvPr>
        <cdr:cNvSpPr/>
      </cdr:nvSpPr>
      <cdr:spPr>
        <a:xfrm xmlns:a="http://schemas.openxmlformats.org/drawingml/2006/main">
          <a:off x="498621" y="511406"/>
          <a:ext cx="1800000" cy="1800000"/>
        </a:xfrm>
        <a:prstGeom xmlns:a="http://schemas.openxmlformats.org/drawingml/2006/main" prst="ellipse">
          <a:avLst/>
        </a:prstGeom>
        <a:solidFill xmlns:a="http://schemas.openxmlformats.org/drawingml/2006/main">
          <a:schemeClr val="bg1"/>
        </a:solidFill>
        <a:ln xmlns:a="http://schemas.openxmlformats.org/drawingml/2006/main" w="19050">
          <a:noFill/>
          <a:prstDash val="sysDot"/>
        </a:ln>
        <a:effectLst xmlns:a="http://schemas.openxmlformats.org/drawingml/2006/main"/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</c:userShapes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5016C-F43E-4594-AB30-8FF9316D065F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2B9D3-04E0-4872-95A0-91DC710180D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998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356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79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3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182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528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67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225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26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4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237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95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193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6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83DB06-E263-40DA-8205-7DC247723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95DB4F-D596-4521-A07E-20AFDDEBAB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F58176-58CC-4C58-A265-F50FF5E2B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FA03D6-DABB-4AED-A925-7C812348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7C24A3-6ECA-497E-9CEF-5117167F1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25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A7372-0B20-49F7-BF17-070756C7C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2194F6-072D-4112-8296-E9FBE25D2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D943E9-D185-4EAE-A931-08641DA6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2E1B9B-8717-442E-9BB1-3603C5F62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D4610B-6D66-4FD4-9C7F-18088185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9107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824DD6C-B4F2-4251-AB0E-9A070E5B0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1DE7177-C9B3-427C-8DC2-D1C07401F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EFCF3E-FFD8-4B5D-AF3F-623F45AB5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A642E1-D596-4FBB-A9B5-37512BC5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3C892B-80C4-4C45-96D6-CA7ED9BB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216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1219582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10-07-2020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‹N°›</a:t>
            </a:fld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661" y="237330"/>
            <a:ext cx="4506595" cy="923544"/>
          </a:xfr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935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9516" y="6540500"/>
            <a:ext cx="226619" cy="23052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017888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5360" y="1268760"/>
            <a:ext cx="11521280" cy="28803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 baseline="0">
                <a:solidFill>
                  <a:schemeClr val="bg2"/>
                </a:solidFill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175787" y="5877272"/>
            <a:ext cx="3840427" cy="216024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8" name="Ellipse 7"/>
          <p:cNvSpPr/>
          <p:nvPr/>
        </p:nvSpPr>
        <p:spPr>
          <a:xfrm>
            <a:off x="5999990" y="6165304"/>
            <a:ext cx="192021" cy="14401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0" y="4869160"/>
            <a:ext cx="993642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9936427" y="4869160"/>
            <a:ext cx="2255573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4175787" y="5477162"/>
            <a:ext cx="3840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000" b="1" dirty="0"/>
              <a:t>CALI Europe</a:t>
            </a:r>
            <a:endParaRPr lang="en-GB" sz="2000" b="1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4176185" y="5229225"/>
            <a:ext cx="3839633" cy="24765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3579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15414" y="404664"/>
            <a:ext cx="10561671" cy="4900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011841" y="6381329"/>
            <a:ext cx="2365244" cy="221109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815414" y="980728"/>
            <a:ext cx="10561671" cy="2880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16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22</a:t>
            </a:r>
            <a:endParaRPr lang="en-GB" dirty="0"/>
          </a:p>
        </p:txBody>
      </p:sp>
      <p:cxnSp>
        <p:nvCxnSpPr>
          <p:cNvPr id="14" name="Connecteur droit 13"/>
          <p:cNvCxnSpPr/>
          <p:nvPr/>
        </p:nvCxnSpPr>
        <p:spPr>
          <a:xfrm>
            <a:off x="814918" y="1412776"/>
            <a:ext cx="1056216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814918" y="6294939"/>
            <a:ext cx="1056216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4"/>
          </p:nvPr>
        </p:nvSpPr>
        <p:spPr>
          <a:xfrm>
            <a:off x="814918" y="1628800"/>
            <a:ext cx="10562167" cy="4464496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  <a:defRPr sz="1800" b="0"/>
            </a:lvl1pPr>
            <a:lvl2pPr marL="7429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 marL="11430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 sz="1200" b="0"/>
            </a:lvl3pPr>
            <a:lvl4pPr marL="1600200" indent="-22860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1000"/>
            </a:lvl4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76240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0587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84483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270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512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1B6AB2-C662-4C15-93B6-190346DB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A5E88A-D7B1-4B24-AC41-D01CB463D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C9C4A5-D29E-4855-98ED-2DB07301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C5E0FC-A3B9-4820-922A-75320F91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B65806-134D-4972-BEEE-236D1D4E5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0368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944D0582-5C9C-4877-B67B-39672F5D57ED}"/>
              </a:ext>
            </a:extLst>
          </p:cNvPr>
          <p:cNvGrpSpPr/>
          <p:nvPr userDrawn="1"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6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8914B287-D918-43C8-B2F5-0E10207DF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0887534E-7BB7-4ABD-89ED-29973E0B7244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765E8DF6-C0CE-4ACE-A82B-158FF4A71A95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15" name="Rectangle 2">
                  <a:extLst>
                    <a:ext uri="{FF2B5EF4-FFF2-40B4-BE49-F238E27FC236}">
                      <a16:creationId xmlns:a16="http://schemas.microsoft.com/office/drawing/2014/main" id="{BF7283AC-8951-4D24-870B-72E619352A87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6" name="Title 2">
                  <a:extLst>
                    <a:ext uri="{FF2B5EF4-FFF2-40B4-BE49-F238E27FC236}">
                      <a16:creationId xmlns:a16="http://schemas.microsoft.com/office/drawing/2014/main" id="{85D5CC50-0172-4BA9-ADDE-BECCAEB327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17" name="Rectangle : coins arrondis 16">
                  <a:extLst>
                    <a:ext uri="{FF2B5EF4-FFF2-40B4-BE49-F238E27FC236}">
                      <a16:creationId xmlns:a16="http://schemas.microsoft.com/office/drawing/2014/main" id="{5500E21F-F1E0-4D74-A86B-3F3B03C9BFD2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8" name="Rectangle : coins arrondis 17">
                  <a:extLst>
                    <a:ext uri="{FF2B5EF4-FFF2-40B4-BE49-F238E27FC236}">
                      <a16:creationId xmlns:a16="http://schemas.microsoft.com/office/drawing/2014/main" id="{34F3A3B9-EA1D-475A-8AC5-C8790F57B51F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9" name="Rectangle : coins arrondis 18">
                  <a:extLst>
                    <a:ext uri="{FF2B5EF4-FFF2-40B4-BE49-F238E27FC236}">
                      <a16:creationId xmlns:a16="http://schemas.microsoft.com/office/drawing/2014/main" id="{0845DD5F-0757-48C6-AC4F-0DF628F519DA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20" name="Rectangle : coins arrondis 19">
                  <a:extLst>
                    <a:ext uri="{FF2B5EF4-FFF2-40B4-BE49-F238E27FC236}">
                      <a16:creationId xmlns:a16="http://schemas.microsoft.com/office/drawing/2014/main" id="{A389A5FD-427C-47A2-BA5C-91E67E63CFD0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BA8B2C48-79EC-425F-98B2-0EC042124D26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13" name="Freeform: Shape 40">
                  <a:extLst>
                    <a:ext uri="{FF2B5EF4-FFF2-40B4-BE49-F238E27FC236}">
                      <a16:creationId xmlns:a16="http://schemas.microsoft.com/office/drawing/2014/main" id="{9B2F47E1-9DA6-4143-AD0A-A6A0B41FBBA6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4" name="Freeform: Shape 41">
                  <a:extLst>
                    <a:ext uri="{FF2B5EF4-FFF2-40B4-BE49-F238E27FC236}">
                      <a16:creationId xmlns:a16="http://schemas.microsoft.com/office/drawing/2014/main" id="{3007F6B1-98BB-4590-96C2-50A6C0A9BA40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10" name="Freeform: Shape 78">
                <a:extLst>
                  <a:ext uri="{FF2B5EF4-FFF2-40B4-BE49-F238E27FC236}">
                    <a16:creationId xmlns:a16="http://schemas.microsoft.com/office/drawing/2014/main" id="{1441304B-1254-4DC8-B020-5D1346639FE7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79">
                <a:extLst>
                  <a:ext uri="{FF2B5EF4-FFF2-40B4-BE49-F238E27FC236}">
                    <a16:creationId xmlns:a16="http://schemas.microsoft.com/office/drawing/2014/main" id="{FC0D79B9-F422-4597-B0E8-0440E00BB4D4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70A1141D-6AA1-4D1E-B944-4E39916DDAB4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4527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6267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/>
              <a:t>Cliquez sur l'icône pour ajouter une image</a:t>
            </a:r>
            <a:endParaRPr lang="en-GB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1606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78670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96917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BE505D1E-41E6-408E-B28A-F1950D058C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2333"/>
          <a:stretch/>
        </p:blipFill>
        <p:spPr>
          <a:xfrm>
            <a:off x="0" y="0"/>
            <a:ext cx="11667067" cy="685800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DFEC2B-1399-45E8-865A-8927CA9D87CE}"/>
              </a:ext>
            </a:extLst>
          </p:cNvPr>
          <p:cNvSpPr/>
          <p:nvPr/>
        </p:nvSpPr>
        <p:spPr>
          <a:xfrm>
            <a:off x="5829800" y="550"/>
            <a:ext cx="6362201" cy="6866130"/>
          </a:xfrm>
          <a:custGeom>
            <a:avLst/>
            <a:gdLst>
              <a:gd name="connsiteX0" fmla="*/ 0 w 4771651"/>
              <a:gd name="connsiteY0" fmla="*/ 0 h 6866130"/>
              <a:gd name="connsiteX1" fmla="*/ 4771651 w 4771651"/>
              <a:gd name="connsiteY1" fmla="*/ 3691 h 6866130"/>
              <a:gd name="connsiteX2" fmla="*/ 4771651 w 4771651"/>
              <a:gd name="connsiteY2" fmla="*/ 6865590 h 6866130"/>
              <a:gd name="connsiteX3" fmla="*/ 2771616 w 4771651"/>
              <a:gd name="connsiteY3" fmla="*/ 6866130 h 686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1651" h="6866130">
                <a:moveTo>
                  <a:pt x="0" y="0"/>
                </a:moveTo>
                <a:lnTo>
                  <a:pt x="4771651" y="3691"/>
                </a:lnTo>
                <a:lnTo>
                  <a:pt x="4771651" y="6865590"/>
                </a:lnTo>
                <a:lnTo>
                  <a:pt x="2771616" y="68661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54341F6-79F2-4E1D-ACFD-10841C2D3725}"/>
              </a:ext>
            </a:extLst>
          </p:cNvPr>
          <p:cNvSpPr/>
          <p:nvPr/>
        </p:nvSpPr>
        <p:spPr>
          <a:xfrm rot="480000">
            <a:off x="5446503" y="232043"/>
            <a:ext cx="5067917" cy="6401586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D6F328-3533-446C-8DC4-8F08444101CE}"/>
              </a:ext>
            </a:extLst>
          </p:cNvPr>
          <p:cNvSpPr/>
          <p:nvPr/>
        </p:nvSpPr>
        <p:spPr>
          <a:xfrm rot="480000">
            <a:off x="5683246" y="76267"/>
            <a:ext cx="1931357" cy="2443159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20564" y="566360"/>
            <a:ext cx="4597925" cy="2247838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7726" y="3436959"/>
            <a:ext cx="3109341" cy="6947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4615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1219582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661" y="237330"/>
            <a:ext cx="4506595" cy="92354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35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935954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7543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29991FBC-A62D-4B06-957C-70EA36AFC7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21616"/>
            <a:ext cx="1219580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2E5F2091-3EEE-477A-BD03-A5D11155A848}"/>
              </a:ext>
            </a:extLst>
          </p:cNvPr>
          <p:cNvGrpSpPr/>
          <p:nvPr userDrawn="1"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EE83A2E8-4BD2-4917-B1D9-32A069FB3036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F2C6C2DB-1BB2-4117-B6BB-AAF8D2AB2E1B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3" name="Title 2">
                <a:extLst>
                  <a:ext uri="{FF2B5EF4-FFF2-40B4-BE49-F238E27FC236}">
                    <a16:creationId xmlns:a16="http://schemas.microsoft.com/office/drawing/2014/main" id="{06B1B90F-713E-4650-B494-8BD26DD0C8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b="1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14" name="Rectangle : coins arrondis 13">
                <a:extLst>
                  <a:ext uri="{FF2B5EF4-FFF2-40B4-BE49-F238E27FC236}">
                    <a16:creationId xmlns:a16="http://schemas.microsoft.com/office/drawing/2014/main" id="{7C5BFEE5-2E97-4A60-A26B-74E8E5C8BFE6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80FE23AF-331E-4401-9ED0-3A6C60985AF0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3189F63F-E2A2-41FB-8074-2C693C1C5042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70DB6D63-210B-4A0F-994A-EE9BD8559C2A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DA41A906-D694-4977-B18C-33AA3338373F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10" name="Freeform: Shape 40">
                <a:extLst>
                  <a:ext uri="{FF2B5EF4-FFF2-40B4-BE49-F238E27FC236}">
                    <a16:creationId xmlns:a16="http://schemas.microsoft.com/office/drawing/2014/main" id="{61D367A5-88D0-4247-8EC2-8AE520C39EE4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41">
                <a:extLst>
                  <a:ext uri="{FF2B5EF4-FFF2-40B4-BE49-F238E27FC236}">
                    <a16:creationId xmlns:a16="http://schemas.microsoft.com/office/drawing/2014/main" id="{A1DA4244-7FE4-46BC-9E62-40256E2838BF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7" name="Freeform: Shape 78">
              <a:extLst>
                <a:ext uri="{FF2B5EF4-FFF2-40B4-BE49-F238E27FC236}">
                  <a16:creationId xmlns:a16="http://schemas.microsoft.com/office/drawing/2014/main" id="{F55D59A6-DCE9-4D64-A247-806C922BEFE7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" name="Freeform: Shape 79">
              <a:extLst>
                <a:ext uri="{FF2B5EF4-FFF2-40B4-BE49-F238E27FC236}">
                  <a16:creationId xmlns:a16="http://schemas.microsoft.com/office/drawing/2014/main" id="{81F6A607-0858-4D11-9404-5F8A4CA18B77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B0C8760A-6A48-4055-B758-81B22DC22C7F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042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5DDC0C-BDB6-481B-977E-E0ED09A14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18C10-750D-4587-BC84-540900BA8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94B441-26CA-43E1-8E4F-17410DCC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EE5414-F385-4C33-A495-41D4FAE7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EDB413-2E24-43F9-A0B9-70151498C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2065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366F29-0B7E-4388-9301-D0B7EA987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83D022-3BCD-4BB9-B90E-6646F07AF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CC1EC61-396D-4D5E-A314-5AD90825C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915C4E4-1D9B-445D-A022-D0A04C41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0CD5D8-1CE7-4F4D-95D0-BE5E3099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B192D4-C5C6-418C-AA06-49B88D73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5974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AB2F6-49B0-4DA4-B61D-DB7A313EB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1F0377-819C-4F1F-B525-A612D1174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B56BA2-D668-4C3D-999D-17B92D66F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BCC3591-F612-4F6B-B85D-A8DA260909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E874533-E1FD-4001-B08E-9EFB80C19C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DA27964-0883-4442-B82E-7E2A19D49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F5782D1-DBEA-4C42-B3A9-1B6E9FD0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AA1C090-C512-4025-B817-112B72B9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669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0527FB-696C-4DE4-AD6B-E16D5D41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DA9E93-9823-44BF-8A60-E5D82F26F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D6534BE-0F47-4F60-8271-0227F1B2D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650972-B1B4-460E-8D07-8725AA6F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227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55161D3B-5156-4DE4-8276-17F8C500E290}"/>
              </a:ext>
            </a:extLst>
          </p:cNvPr>
          <p:cNvGrpSpPr/>
          <p:nvPr userDrawn="1"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6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00896CC0-8D9D-47E9-8DAB-AB9B6BECB9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6A60481C-D365-4778-AE26-AEE383DC344A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F73D8B8F-5AE8-49C2-98E1-A4A8845C4C27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15" name="Rectangle 2">
                  <a:extLst>
                    <a:ext uri="{FF2B5EF4-FFF2-40B4-BE49-F238E27FC236}">
                      <a16:creationId xmlns:a16="http://schemas.microsoft.com/office/drawing/2014/main" id="{111F7ECA-B8CB-4FBA-BC0F-80C959BD661E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6" name="Title 2">
                  <a:extLst>
                    <a:ext uri="{FF2B5EF4-FFF2-40B4-BE49-F238E27FC236}">
                      <a16:creationId xmlns:a16="http://schemas.microsoft.com/office/drawing/2014/main" id="{C81819C5-3FC2-4A75-9011-EB889C1FC5B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17" name="Rectangle : coins arrondis 16">
                  <a:extLst>
                    <a:ext uri="{FF2B5EF4-FFF2-40B4-BE49-F238E27FC236}">
                      <a16:creationId xmlns:a16="http://schemas.microsoft.com/office/drawing/2014/main" id="{4CEC025A-1F9D-4E7C-B5FD-FCF8310DBF88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8" name="Rectangle : coins arrondis 17">
                  <a:extLst>
                    <a:ext uri="{FF2B5EF4-FFF2-40B4-BE49-F238E27FC236}">
                      <a16:creationId xmlns:a16="http://schemas.microsoft.com/office/drawing/2014/main" id="{0852233D-71DD-437B-B5B1-A92BAAB6519A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9" name="Rectangle : coins arrondis 18">
                  <a:extLst>
                    <a:ext uri="{FF2B5EF4-FFF2-40B4-BE49-F238E27FC236}">
                      <a16:creationId xmlns:a16="http://schemas.microsoft.com/office/drawing/2014/main" id="{1D0B0B92-B764-4BB5-89A0-9BA6D71B0973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20" name="Rectangle : coins arrondis 19">
                  <a:extLst>
                    <a:ext uri="{FF2B5EF4-FFF2-40B4-BE49-F238E27FC236}">
                      <a16:creationId xmlns:a16="http://schemas.microsoft.com/office/drawing/2014/main" id="{58F00A9D-1370-4ABE-B3E9-CD75AE19C13E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DD272093-BFE3-4427-8021-3676F7B8A80A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13" name="Freeform: Shape 40">
                  <a:extLst>
                    <a:ext uri="{FF2B5EF4-FFF2-40B4-BE49-F238E27FC236}">
                      <a16:creationId xmlns:a16="http://schemas.microsoft.com/office/drawing/2014/main" id="{72AAF5C2-8A89-4121-B021-96F259BE52CE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14" name="Freeform: Shape 41">
                  <a:extLst>
                    <a:ext uri="{FF2B5EF4-FFF2-40B4-BE49-F238E27FC236}">
                      <a16:creationId xmlns:a16="http://schemas.microsoft.com/office/drawing/2014/main" id="{B9E71A67-F681-4F53-AB22-D0E918282CDC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10" name="Freeform: Shape 78">
                <a:extLst>
                  <a:ext uri="{FF2B5EF4-FFF2-40B4-BE49-F238E27FC236}">
                    <a16:creationId xmlns:a16="http://schemas.microsoft.com/office/drawing/2014/main" id="{7FA98F7F-BAC3-4C3B-B839-D9EF4173AC5C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79">
                <a:extLst>
                  <a:ext uri="{FF2B5EF4-FFF2-40B4-BE49-F238E27FC236}">
                    <a16:creationId xmlns:a16="http://schemas.microsoft.com/office/drawing/2014/main" id="{28E849BA-CB93-494F-9884-14B0D53C1C6D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CEC94D38-CFF0-48B0-BBAE-36CC063105CF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415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0B122C-DB14-4D73-8D6C-FC47F74E0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86CB0-B005-4189-B13F-E522A2812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D9702E-D3A3-4F26-BAF0-4350BBD16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D94A6E-3761-4AD0-B01B-CB377DC2B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41D028-15C0-4D42-B8C4-D36CCC7D6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5BE3876-F1BC-4BE8-BAA9-4B52BCFC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015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7D40-BC18-4876-9E26-29BE79092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F06AC24-BF31-4AB3-8C3A-724D319B3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1E7708F-7A6A-4A54-8F94-74A1292106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515198-7E74-4664-8FC5-C2EECCAA9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F305212-3DB8-4309-A591-240D11AB1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180C1C7-B51C-4AF5-9A5D-692F3BF11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8726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F8F0C59-2FC9-4CD1-BA77-5632BCCF2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0C25C2-3A8F-4A9F-B9D1-78EA8FEDC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0DEDB4-F049-49E1-81EA-6E8C9C844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A31F0-95F0-4D87-93D4-544F7BDE874C}" type="datetimeFigureOut">
              <a:rPr lang="fr-FR" smtClean="0"/>
              <a:t>10/07/2020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91919A-DEC3-4C38-920C-E45B80ABB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E7ACD1-3430-4019-B4AF-60500CA04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522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FD51-862B-45E2-A378-DF79A30126E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36972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108">
          <p15:clr>
            <a:srgbClr val="F26B43"/>
          </p15:clr>
        </p15:guide>
        <p15:guide id="4" pos="5664">
          <p15:clr>
            <a:srgbClr val="F26B43"/>
          </p15:clr>
        </p15:guide>
        <p15:guide id="5" orient="horz" pos="4080">
          <p15:clr>
            <a:srgbClr val="F26B43"/>
          </p15:clr>
        </p15:guide>
        <p15:guide id="6" orient="horz" pos="55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32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themeOverride" Target="../theme/themeOverride1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7.xml"/><Relationship Id="rId4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8.xml"/><Relationship Id="rId4" Type="http://schemas.openxmlformats.org/officeDocument/2006/relationships/chart" Target="../charts/char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9.xml"/><Relationship Id="rId4" Type="http://schemas.openxmlformats.org/officeDocument/2006/relationships/chart" Target="../charts/char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0.xml"/><Relationship Id="rId4" Type="http://schemas.openxmlformats.org/officeDocument/2006/relationships/chart" Target="../charts/char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1.xml"/><Relationship Id="rId4" Type="http://schemas.openxmlformats.org/officeDocument/2006/relationships/chart" Target="../charts/char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themeOverride" Target="../theme/themeOverride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themeOverride" Target="../theme/themeOverride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themeOverride" Target="../theme/themeOverride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0C2C451-C72A-4887-AF7D-AD05D64F36B7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</p:pic>
        <p:sp>
          <p:nvSpPr>
            <p:cNvPr id="47" name="Rectangle 2">
              <a:extLst>
                <a:ext uri="{FF2B5EF4-FFF2-40B4-BE49-F238E27FC236}">
                  <a16:creationId xmlns:a16="http://schemas.microsoft.com/office/drawing/2014/main" id="{A24B5B62-1A01-4EEA-B009-276722625C34}"/>
                </a:ext>
              </a:extLst>
            </p:cNvPr>
            <p:cNvSpPr/>
            <p:nvPr/>
          </p:nvSpPr>
          <p:spPr>
            <a:xfrm>
              <a:off x="5951004" y="-21617"/>
              <a:ext cx="6222133" cy="6895945"/>
            </a:xfrm>
            <a:custGeom>
              <a:avLst/>
              <a:gdLst>
                <a:gd name="connsiteX0" fmla="*/ 0 w 12138305"/>
                <a:gd name="connsiteY0" fmla="*/ 0 h 6865844"/>
                <a:gd name="connsiteX1" fmla="*/ 12138305 w 12138305"/>
                <a:gd name="connsiteY1" fmla="*/ 0 h 6865844"/>
                <a:gd name="connsiteX2" fmla="*/ 12138305 w 12138305"/>
                <a:gd name="connsiteY2" fmla="*/ 6865844 h 6865844"/>
                <a:gd name="connsiteX3" fmla="*/ 0 w 12138305"/>
                <a:gd name="connsiteY3" fmla="*/ 6865844 h 6865844"/>
                <a:gd name="connsiteX4" fmla="*/ 0 w 12138305"/>
                <a:gd name="connsiteY4" fmla="*/ 0 h 6865844"/>
                <a:gd name="connsiteX0" fmla="*/ 0 w 12138305"/>
                <a:gd name="connsiteY0" fmla="*/ 44970 h 6910814"/>
                <a:gd name="connsiteX1" fmla="*/ 8054883 w 12138305"/>
                <a:gd name="connsiteY1" fmla="*/ 0 h 6910814"/>
                <a:gd name="connsiteX2" fmla="*/ 12138305 w 12138305"/>
                <a:gd name="connsiteY2" fmla="*/ 44970 h 6910814"/>
                <a:gd name="connsiteX3" fmla="*/ 12138305 w 12138305"/>
                <a:gd name="connsiteY3" fmla="*/ 6910814 h 6910814"/>
                <a:gd name="connsiteX4" fmla="*/ 0 w 12138305"/>
                <a:gd name="connsiteY4" fmla="*/ 6910814 h 6910814"/>
                <a:gd name="connsiteX5" fmla="*/ 0 w 12138305"/>
                <a:gd name="connsiteY5" fmla="*/ 44970 h 6910814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6910814 h 6940445"/>
                <a:gd name="connsiteX6" fmla="*/ 0 w 12138305"/>
                <a:gd name="connsiteY6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6910814 h 6940445"/>
                <a:gd name="connsiteX3" fmla="*/ 4082490 w 12138305"/>
                <a:gd name="connsiteY3" fmla="*/ 6940445 h 6940445"/>
                <a:gd name="connsiteX4" fmla="*/ 0 w 12138305"/>
                <a:gd name="connsiteY4" fmla="*/ 44970 h 6940445"/>
                <a:gd name="connsiteX0" fmla="*/ 0 w 12138305"/>
                <a:gd name="connsiteY0" fmla="*/ 0 h 6895475"/>
                <a:gd name="connsiteX1" fmla="*/ 8083018 w 12138305"/>
                <a:gd name="connsiteY1" fmla="*/ 4266 h 6895475"/>
                <a:gd name="connsiteX2" fmla="*/ 12138305 w 12138305"/>
                <a:gd name="connsiteY2" fmla="*/ 6865844 h 6895475"/>
                <a:gd name="connsiteX3" fmla="*/ 4082490 w 12138305"/>
                <a:gd name="connsiteY3" fmla="*/ 6895475 h 6895475"/>
                <a:gd name="connsiteX4" fmla="*/ 0 w 12138305"/>
                <a:gd name="connsiteY4" fmla="*/ 0 h 6895475"/>
                <a:gd name="connsiteX0" fmla="*/ 0 w 12138305"/>
                <a:gd name="connsiteY0" fmla="*/ 0 h 6867339"/>
                <a:gd name="connsiteX1" fmla="*/ 8083018 w 12138305"/>
                <a:gd name="connsiteY1" fmla="*/ 4266 h 6867339"/>
                <a:gd name="connsiteX2" fmla="*/ 12138305 w 12138305"/>
                <a:gd name="connsiteY2" fmla="*/ 6865844 h 6867339"/>
                <a:gd name="connsiteX3" fmla="*/ 4082490 w 12138305"/>
                <a:gd name="connsiteY3" fmla="*/ 6867339 h 6867339"/>
                <a:gd name="connsiteX4" fmla="*/ 0 w 12138305"/>
                <a:gd name="connsiteY4" fmla="*/ 0 h 6867339"/>
                <a:gd name="connsiteX0" fmla="*/ 0 w 12187542"/>
                <a:gd name="connsiteY0" fmla="*/ 0 h 6867339"/>
                <a:gd name="connsiteX1" fmla="*/ 8083018 w 12187542"/>
                <a:gd name="connsiteY1" fmla="*/ 4266 h 6867339"/>
                <a:gd name="connsiteX2" fmla="*/ 12187542 w 12187542"/>
                <a:gd name="connsiteY2" fmla="*/ 6865844 h 6867339"/>
                <a:gd name="connsiteX3" fmla="*/ 4082490 w 12187542"/>
                <a:gd name="connsiteY3" fmla="*/ 6867339 h 6867339"/>
                <a:gd name="connsiteX4" fmla="*/ 0 w 12187542"/>
                <a:gd name="connsiteY4" fmla="*/ 0 h 6867339"/>
                <a:gd name="connsiteX0" fmla="*/ 0 w 12187542"/>
                <a:gd name="connsiteY0" fmla="*/ 0 h 6889545"/>
                <a:gd name="connsiteX1" fmla="*/ 8083018 w 12187542"/>
                <a:gd name="connsiteY1" fmla="*/ 4266 h 6889545"/>
                <a:gd name="connsiteX2" fmla="*/ 12187542 w 12187542"/>
                <a:gd name="connsiteY2" fmla="*/ 6865844 h 6889545"/>
                <a:gd name="connsiteX3" fmla="*/ 4071657 w 12187542"/>
                <a:gd name="connsiteY3" fmla="*/ 6889545 h 6889545"/>
                <a:gd name="connsiteX4" fmla="*/ 0 w 12187542"/>
                <a:gd name="connsiteY4" fmla="*/ 0 h 6889545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65844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80649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87542" h="6882143">
                  <a:moveTo>
                    <a:pt x="0" y="0"/>
                  </a:moveTo>
                  <a:lnTo>
                    <a:pt x="8083018" y="4266"/>
                  </a:lnTo>
                  <a:lnTo>
                    <a:pt x="12187542" y="6880649"/>
                  </a:lnTo>
                  <a:lnTo>
                    <a:pt x="4071657" y="6882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solidFill>
                <a:schemeClr val="accent4">
                  <a:lumMod val="75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Title 2">
              <a:extLst>
                <a:ext uri="{FF2B5EF4-FFF2-40B4-BE49-F238E27FC236}">
                  <a16:creationId xmlns:a16="http://schemas.microsoft.com/office/drawing/2014/main" id="{2B6B3668-3135-4395-9CD1-06253B664884}"/>
                </a:ext>
              </a:extLst>
            </p:cNvPr>
            <p:cNvSpPr txBox="1">
              <a:spLocks/>
            </p:cNvSpPr>
            <p:nvPr/>
          </p:nvSpPr>
          <p:spPr>
            <a:xfrm>
              <a:off x="6069749" y="521053"/>
              <a:ext cx="4226102" cy="60025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  <a:effectLst>
              <a:innerShdw blurRad="114300">
                <a:prstClr val="black"/>
              </a:innerShdw>
              <a:softEdge rad="0"/>
            </a:effectLst>
            <a:scene3d>
              <a:camera prst="orthographicFront"/>
              <a:lightRig rig="sunrise" dir="t"/>
            </a:scene3d>
            <a:sp3d extrusionH="76200" prstMaterial="dkEdge">
              <a:bevelT/>
              <a:bevelB/>
              <a:extrusionClr>
                <a:schemeClr val="tx1"/>
              </a:extrusionClr>
            </a:sp3d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135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6000" b="1" dirty="0">
                  <a:solidFill>
                    <a:srgbClr val="D9DCE3"/>
                  </a:solidFill>
                  <a:effectLst>
                    <a:glow rad="63500">
                      <a:schemeClr val="accent3">
                        <a:alpha val="40000"/>
                      </a:schemeClr>
                    </a:glow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  <a:latin typeface="Tw Cen MT Condensed" panose="020B0606020104020203" pitchFamily="34" charset="0"/>
                </a:rPr>
                <a:t>ANALYTICS</a:t>
              </a:r>
            </a:p>
          </p:txBody>
        </p: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6DD10BB-B266-46E8-8CB8-CF75EC87D7EA}"/>
                </a:ext>
              </a:extLst>
            </p:cNvPr>
            <p:cNvGrpSpPr/>
            <p:nvPr/>
          </p:nvGrpSpPr>
          <p:grpSpPr>
            <a:xfrm>
              <a:off x="6714530" y="1136365"/>
              <a:ext cx="3007815" cy="396455"/>
              <a:chOff x="6714530" y="1213633"/>
              <a:chExt cx="3572469" cy="502358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6714530" y="1213633"/>
                <a:ext cx="3572469" cy="227696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  <a:scene3d>
                <a:camera prst="orthographicFront"/>
                <a:lightRig rig="threePt" dir="t"/>
              </a:scene3d>
              <a:sp3d prstMaterial="dkEdge">
                <a:bevelT w="38100" h="38100" prst="relaxedInset"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6790646" y="1488295"/>
                <a:ext cx="1617157" cy="227696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  <a:scene3d>
                <a:camera prst="orthographicFront"/>
                <a:lightRig rig="threePt" dir="t"/>
              </a:scene3d>
              <a:sp3d prstMaterial="dkEdge">
                <a:bevelT w="38100" h="38100" prst="relaxedInset"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EBFDA42A-C463-4DD2-B914-656BC40D1451}"/>
                </a:ext>
              </a:extLst>
            </p:cNvPr>
            <p:cNvGrpSpPr/>
            <p:nvPr/>
          </p:nvGrpSpPr>
          <p:grpSpPr>
            <a:xfrm>
              <a:off x="5871620" y="41233"/>
              <a:ext cx="2885001" cy="6680862"/>
              <a:chOff x="5871620" y="41233"/>
              <a:chExt cx="2885001" cy="6680862"/>
            </a:xfrm>
            <a:effectLst/>
            <a:scene3d>
              <a:camera prst="orthographicFront"/>
              <a:lightRig rig="harsh" dir="t"/>
            </a:scene3d>
          </p:grpSpPr>
          <p:sp>
            <p:nvSpPr>
              <p:cNvPr id="42" name="Freeform: Shape 78">
                <a:extLst>
                  <a:ext uri="{FF2B5EF4-FFF2-40B4-BE49-F238E27FC236}">
                    <a16:creationId xmlns:a16="http://schemas.microsoft.com/office/drawing/2014/main" id="{5FC409E4-6B62-4C3D-9A03-205B4A576DB1}"/>
                  </a:ext>
                </a:extLst>
              </p:cNvPr>
              <p:cNvSpPr/>
              <p:nvPr/>
            </p:nvSpPr>
            <p:spPr>
              <a:xfrm rot="480000">
                <a:off x="5871620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  <a:sp3d prstMaterial="clear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Freeform: Shape 79">
                <a:extLst>
                  <a:ext uri="{FF2B5EF4-FFF2-40B4-BE49-F238E27FC236}">
                    <a16:creationId xmlns:a16="http://schemas.microsoft.com/office/drawing/2014/main" id="{10F4AF2D-B91D-422C-8788-8EB594BB0EEA}"/>
                  </a:ext>
                </a:extLst>
              </p:cNvPr>
              <p:cNvSpPr/>
              <p:nvPr/>
            </p:nvSpPr>
            <p:spPr>
              <a:xfrm rot="480000">
                <a:off x="6039247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  <a:sp3d prstMaterial="clear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226517" y="6499694"/>
              <a:ext cx="3426377" cy="369332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rgbClr val="D9DCE3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48CCB393-54E0-4D4E-AA9E-ACCC230AB87F}"/>
                </a:ext>
              </a:extLst>
            </p:cNvPr>
            <p:cNvGrpSpPr/>
            <p:nvPr/>
          </p:nvGrpSpPr>
          <p:grpSpPr>
            <a:xfrm>
              <a:off x="7111614" y="1895250"/>
              <a:ext cx="4427589" cy="4140000"/>
              <a:chOff x="7111614" y="1895250"/>
              <a:chExt cx="4427589" cy="4140000"/>
            </a:xfrm>
            <a:solidFill>
              <a:srgbClr val="D9DCE3"/>
            </a:solidFill>
          </p:grpSpPr>
          <p:sp>
            <p:nvSpPr>
              <p:cNvPr id="49" name="Rectangle : coins arrondis 48">
                <a:extLst>
                  <a:ext uri="{FF2B5EF4-FFF2-40B4-BE49-F238E27FC236}">
                    <a16:creationId xmlns:a16="http://schemas.microsoft.com/office/drawing/2014/main" id="{21F7FD49-5C38-4E98-ACC1-12B4832D779D}"/>
                  </a:ext>
                </a:extLst>
              </p:cNvPr>
              <p:cNvSpPr/>
              <p:nvPr/>
            </p:nvSpPr>
            <p:spPr>
              <a:xfrm>
                <a:off x="7111614" y="1895250"/>
                <a:ext cx="3420000" cy="540000"/>
              </a:xfrm>
              <a:prstGeom prst="roundRect">
                <a:avLst/>
              </a:prstGeom>
              <a:grpFill/>
              <a:ln>
                <a:solidFill>
                  <a:schemeClr val="accent1">
                    <a:shade val="50000"/>
                  </a:schemeClr>
                </a:solidFill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88EA6391-7881-4CB3-9129-72F46263C8B5}"/>
                  </a:ext>
                </a:extLst>
              </p:cNvPr>
              <p:cNvSpPr/>
              <p:nvPr/>
            </p:nvSpPr>
            <p:spPr>
              <a:xfrm>
                <a:off x="7368482" y="2795250"/>
                <a:ext cx="3420000" cy="540000"/>
              </a:xfrm>
              <a:prstGeom prst="roundRect">
                <a:avLst/>
              </a:prstGeom>
              <a:grpFill/>
              <a:ln>
                <a:solidFill>
                  <a:schemeClr val="accent1">
                    <a:shade val="50000"/>
                  </a:schemeClr>
                </a:solidFill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A85820A0-AB78-4671-954C-B790CF0A20FA}"/>
                  </a:ext>
                </a:extLst>
              </p:cNvPr>
              <p:cNvSpPr/>
              <p:nvPr/>
            </p:nvSpPr>
            <p:spPr>
              <a:xfrm>
                <a:off x="7617217" y="3695250"/>
                <a:ext cx="3420000" cy="540000"/>
              </a:xfrm>
              <a:prstGeom prst="roundRect">
                <a:avLst/>
              </a:prstGeom>
              <a:grpFill/>
              <a:ln>
                <a:solidFill>
                  <a:schemeClr val="accent1">
                    <a:shade val="50000"/>
                  </a:schemeClr>
                </a:solidFill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15AE9E21-F188-47BC-BED7-17EE124AD571}"/>
                  </a:ext>
                </a:extLst>
              </p:cNvPr>
              <p:cNvSpPr/>
              <p:nvPr/>
            </p:nvSpPr>
            <p:spPr>
              <a:xfrm>
                <a:off x="7867914" y="4595250"/>
                <a:ext cx="3420000" cy="540000"/>
              </a:xfrm>
              <a:prstGeom prst="roundRect">
                <a:avLst/>
              </a:prstGeom>
              <a:grpFill/>
              <a:ln>
                <a:solidFill>
                  <a:schemeClr val="accent1">
                    <a:shade val="50000"/>
                  </a:schemeClr>
                </a:solidFill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8" name="Rectangle : coins arrondis 17">
                <a:extLst>
                  <a:ext uri="{FF2B5EF4-FFF2-40B4-BE49-F238E27FC236}">
                    <a16:creationId xmlns:a16="http://schemas.microsoft.com/office/drawing/2014/main" id="{7D8235BA-324C-4D2E-93E8-9EB5CCA84473}"/>
                  </a:ext>
                </a:extLst>
              </p:cNvPr>
              <p:cNvSpPr/>
              <p:nvPr/>
            </p:nvSpPr>
            <p:spPr>
              <a:xfrm>
                <a:off x="8119203" y="5495250"/>
                <a:ext cx="3420000" cy="540000"/>
              </a:xfrm>
              <a:prstGeom prst="roundRect">
                <a:avLst/>
              </a:prstGeom>
              <a:grpFill/>
              <a:ln>
                <a:solidFill>
                  <a:schemeClr val="accent1">
                    <a:shade val="50000"/>
                  </a:schemeClr>
                </a:solidFill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</p:grpSp>
      <p:pic>
        <p:nvPicPr>
          <p:cNvPr id="19" name="Image 18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2536486-5DFE-40BE-A305-333C32E161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" y="0"/>
            <a:ext cx="369332" cy="369332"/>
          </a:xfrm>
          <a:prstGeom prst="rect">
            <a:avLst/>
          </a:prstGeom>
          <a:scene3d>
            <a:camera prst="orthographicFront"/>
            <a:lightRig rig="twoPt" dir="t"/>
          </a:scene3d>
          <a:sp3d extrusionH="76200" prstMaterial="powder">
            <a:bevelT w="38100" h="25400" prst="slope"/>
            <a:bevelB prst="slope"/>
            <a:extrusionClr>
              <a:schemeClr val="tx2"/>
            </a:extrusionClr>
          </a:sp3d>
        </p:spPr>
      </p:pic>
    </p:spTree>
    <p:extLst>
      <p:ext uri="{BB962C8B-B14F-4D97-AF65-F5344CB8AC3E}">
        <p14:creationId xmlns:p14="http://schemas.microsoft.com/office/powerpoint/2010/main" val="3918741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>
            <a:extLst>
              <a:ext uri="{FF2B5EF4-FFF2-40B4-BE49-F238E27FC236}">
                <a16:creationId xmlns:a16="http://schemas.microsoft.com/office/drawing/2014/main" id="{B42FAACC-7E17-4878-B02C-F7A9219D7382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</p:pic>
        <p:sp>
          <p:nvSpPr>
            <p:cNvPr id="47" name="Rectangle 2">
              <a:extLst>
                <a:ext uri="{FF2B5EF4-FFF2-40B4-BE49-F238E27FC236}">
                  <a16:creationId xmlns:a16="http://schemas.microsoft.com/office/drawing/2014/main" id="{A24B5B62-1A01-4EEA-B009-276722625C34}"/>
                </a:ext>
              </a:extLst>
            </p:cNvPr>
            <p:cNvSpPr/>
            <p:nvPr/>
          </p:nvSpPr>
          <p:spPr>
            <a:xfrm>
              <a:off x="5951004" y="-21617"/>
              <a:ext cx="6222133" cy="6895945"/>
            </a:xfrm>
            <a:custGeom>
              <a:avLst/>
              <a:gdLst>
                <a:gd name="connsiteX0" fmla="*/ 0 w 12138305"/>
                <a:gd name="connsiteY0" fmla="*/ 0 h 6865844"/>
                <a:gd name="connsiteX1" fmla="*/ 12138305 w 12138305"/>
                <a:gd name="connsiteY1" fmla="*/ 0 h 6865844"/>
                <a:gd name="connsiteX2" fmla="*/ 12138305 w 12138305"/>
                <a:gd name="connsiteY2" fmla="*/ 6865844 h 6865844"/>
                <a:gd name="connsiteX3" fmla="*/ 0 w 12138305"/>
                <a:gd name="connsiteY3" fmla="*/ 6865844 h 6865844"/>
                <a:gd name="connsiteX4" fmla="*/ 0 w 12138305"/>
                <a:gd name="connsiteY4" fmla="*/ 0 h 6865844"/>
                <a:gd name="connsiteX0" fmla="*/ 0 w 12138305"/>
                <a:gd name="connsiteY0" fmla="*/ 44970 h 6910814"/>
                <a:gd name="connsiteX1" fmla="*/ 8054883 w 12138305"/>
                <a:gd name="connsiteY1" fmla="*/ 0 h 6910814"/>
                <a:gd name="connsiteX2" fmla="*/ 12138305 w 12138305"/>
                <a:gd name="connsiteY2" fmla="*/ 44970 h 6910814"/>
                <a:gd name="connsiteX3" fmla="*/ 12138305 w 12138305"/>
                <a:gd name="connsiteY3" fmla="*/ 6910814 h 6910814"/>
                <a:gd name="connsiteX4" fmla="*/ 0 w 12138305"/>
                <a:gd name="connsiteY4" fmla="*/ 6910814 h 6910814"/>
                <a:gd name="connsiteX5" fmla="*/ 0 w 12138305"/>
                <a:gd name="connsiteY5" fmla="*/ 44970 h 6910814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6910814 h 6940445"/>
                <a:gd name="connsiteX6" fmla="*/ 0 w 12138305"/>
                <a:gd name="connsiteY6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6910814 h 6940445"/>
                <a:gd name="connsiteX3" fmla="*/ 4082490 w 12138305"/>
                <a:gd name="connsiteY3" fmla="*/ 6940445 h 6940445"/>
                <a:gd name="connsiteX4" fmla="*/ 0 w 12138305"/>
                <a:gd name="connsiteY4" fmla="*/ 44970 h 6940445"/>
                <a:gd name="connsiteX0" fmla="*/ 0 w 12138305"/>
                <a:gd name="connsiteY0" fmla="*/ 0 h 6895475"/>
                <a:gd name="connsiteX1" fmla="*/ 8083018 w 12138305"/>
                <a:gd name="connsiteY1" fmla="*/ 4266 h 6895475"/>
                <a:gd name="connsiteX2" fmla="*/ 12138305 w 12138305"/>
                <a:gd name="connsiteY2" fmla="*/ 6865844 h 6895475"/>
                <a:gd name="connsiteX3" fmla="*/ 4082490 w 12138305"/>
                <a:gd name="connsiteY3" fmla="*/ 6895475 h 6895475"/>
                <a:gd name="connsiteX4" fmla="*/ 0 w 12138305"/>
                <a:gd name="connsiteY4" fmla="*/ 0 h 6895475"/>
                <a:gd name="connsiteX0" fmla="*/ 0 w 12138305"/>
                <a:gd name="connsiteY0" fmla="*/ 0 h 6867339"/>
                <a:gd name="connsiteX1" fmla="*/ 8083018 w 12138305"/>
                <a:gd name="connsiteY1" fmla="*/ 4266 h 6867339"/>
                <a:gd name="connsiteX2" fmla="*/ 12138305 w 12138305"/>
                <a:gd name="connsiteY2" fmla="*/ 6865844 h 6867339"/>
                <a:gd name="connsiteX3" fmla="*/ 4082490 w 12138305"/>
                <a:gd name="connsiteY3" fmla="*/ 6867339 h 6867339"/>
                <a:gd name="connsiteX4" fmla="*/ 0 w 12138305"/>
                <a:gd name="connsiteY4" fmla="*/ 0 h 6867339"/>
                <a:gd name="connsiteX0" fmla="*/ 0 w 12187542"/>
                <a:gd name="connsiteY0" fmla="*/ 0 h 6867339"/>
                <a:gd name="connsiteX1" fmla="*/ 8083018 w 12187542"/>
                <a:gd name="connsiteY1" fmla="*/ 4266 h 6867339"/>
                <a:gd name="connsiteX2" fmla="*/ 12187542 w 12187542"/>
                <a:gd name="connsiteY2" fmla="*/ 6865844 h 6867339"/>
                <a:gd name="connsiteX3" fmla="*/ 4082490 w 12187542"/>
                <a:gd name="connsiteY3" fmla="*/ 6867339 h 6867339"/>
                <a:gd name="connsiteX4" fmla="*/ 0 w 12187542"/>
                <a:gd name="connsiteY4" fmla="*/ 0 h 6867339"/>
                <a:gd name="connsiteX0" fmla="*/ 0 w 12187542"/>
                <a:gd name="connsiteY0" fmla="*/ 0 h 6889545"/>
                <a:gd name="connsiteX1" fmla="*/ 8083018 w 12187542"/>
                <a:gd name="connsiteY1" fmla="*/ 4266 h 6889545"/>
                <a:gd name="connsiteX2" fmla="*/ 12187542 w 12187542"/>
                <a:gd name="connsiteY2" fmla="*/ 6865844 h 6889545"/>
                <a:gd name="connsiteX3" fmla="*/ 4071657 w 12187542"/>
                <a:gd name="connsiteY3" fmla="*/ 6889545 h 6889545"/>
                <a:gd name="connsiteX4" fmla="*/ 0 w 12187542"/>
                <a:gd name="connsiteY4" fmla="*/ 0 h 6889545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65844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80649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87542" h="6882143">
                  <a:moveTo>
                    <a:pt x="0" y="0"/>
                  </a:moveTo>
                  <a:lnTo>
                    <a:pt x="8083018" y="4266"/>
                  </a:lnTo>
                  <a:lnTo>
                    <a:pt x="12187542" y="6880649"/>
                  </a:lnTo>
                  <a:lnTo>
                    <a:pt x="4071657" y="6882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8" name="Title 2">
              <a:extLst>
                <a:ext uri="{FF2B5EF4-FFF2-40B4-BE49-F238E27FC236}">
                  <a16:creationId xmlns:a16="http://schemas.microsoft.com/office/drawing/2014/main" id="{2B6B3668-3135-4395-9CD1-06253B664884}"/>
                </a:ext>
              </a:extLst>
            </p:cNvPr>
            <p:cNvSpPr txBox="1">
              <a:spLocks/>
            </p:cNvSpPr>
            <p:nvPr/>
          </p:nvSpPr>
          <p:spPr>
            <a:xfrm>
              <a:off x="6086243" y="522625"/>
              <a:ext cx="4226102" cy="600250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  <a:effectLst>
              <a:glow rad="266700">
                <a:schemeClr val="accent1">
                  <a:satMod val="175000"/>
                  <a:alpha val="40000"/>
                </a:schemeClr>
              </a:glow>
              <a:innerShdw blurRad="114300">
                <a:prstClr val="black"/>
              </a:innerShdw>
              <a:softEdge rad="0"/>
            </a:effectLst>
            <a:scene3d>
              <a:camera prst="orthographicFront"/>
              <a:lightRig rig="glow" dir="t"/>
            </a:scene3d>
            <a:sp3d extrusionH="76200" prstMaterial="dkEdge">
              <a:bevelT/>
              <a:bevelB/>
              <a:extrusionClr>
                <a:schemeClr val="tx1"/>
              </a:extrusionClr>
            </a:sp3d>
          </p:spPr>
          <p:txBody>
            <a:bodyPr vert="horz" lIns="91440" tIns="45720" rIns="91440" bIns="45720" rtlCol="0" anchor="ctr">
              <a:noAutofit/>
              <a:sp3d extrusionH="57150" prstMaterial="dkEdge">
                <a:bevelT w="82550" h="38100" prst="coolSlant"/>
                <a:bevelB w="82550" h="38100" prst="coolSlant"/>
              </a:sp3d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135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/>
                  <a:latin typeface="Oswald" panose="02000503000000000000" pitchFamily="2" charset="0"/>
                </a:rPr>
                <a:t>ANALYTICS</a:t>
              </a:r>
            </a:p>
          </p:txBody>
        </p:sp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4C929C41-FEB2-44D8-9E1C-1724EA382B3F}"/>
                </a:ext>
              </a:extLst>
            </p:cNvPr>
            <p:cNvGrpSpPr/>
            <p:nvPr/>
          </p:nvGrpSpPr>
          <p:grpSpPr>
            <a:xfrm>
              <a:off x="6714530" y="1213632"/>
              <a:ext cx="2930742" cy="380767"/>
              <a:chOff x="6714530" y="1213632"/>
              <a:chExt cx="2930742" cy="380767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6714530" y="1213632"/>
                <a:ext cx="2930742" cy="172153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  <a:scene3d>
                <a:camera prst="orthographicFront"/>
                <a:lightRig rig="twoPt" dir="t"/>
              </a:scene3d>
              <a:sp3d prstMaterial="dkEdge">
                <a:bevelT w="114300" prst="hardEdge"/>
                <a:bevelB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6776973" y="1422246"/>
                <a:ext cx="1326665" cy="172153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  <a:scene3d>
                <a:camera prst="orthographicFront"/>
                <a:lightRig rig="twoPt" dir="t"/>
              </a:scene3d>
              <a:sp3d prstMaterial="dkEdge">
                <a:bevelT w="114300" prst="hardEdge"/>
                <a:bevelB w="13970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226517" y="6499694"/>
              <a:ext cx="3426377" cy="369332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525559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brightRoom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620E6647-BA94-433C-AA2E-6A9CFF660E8C}"/>
              </a:ext>
            </a:extLst>
          </p:cNvPr>
          <p:cNvGrpSpPr/>
          <p:nvPr/>
        </p:nvGrpSpPr>
        <p:grpSpPr>
          <a:xfrm>
            <a:off x="6714531" y="1213633"/>
            <a:ext cx="1797685" cy="236257"/>
            <a:chOff x="5261626" y="1270785"/>
            <a:chExt cx="1797685" cy="236257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5261626" y="1270785"/>
              <a:ext cx="1797685" cy="96009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5299928" y="1411033"/>
              <a:ext cx="813762" cy="96009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42" name="Freeform: Shape 78">
            <a:extLst>
              <a:ext uri="{FF2B5EF4-FFF2-40B4-BE49-F238E27FC236}">
                <a16:creationId xmlns:a16="http://schemas.microsoft.com/office/drawing/2014/main" id="{5FC409E4-6B62-4C3D-9A03-205B4A576DB1}"/>
              </a:ext>
            </a:extLst>
          </p:cNvPr>
          <p:cNvSpPr/>
          <p:nvPr/>
        </p:nvSpPr>
        <p:spPr>
          <a:xfrm rot="480000">
            <a:off x="5871620" y="151746"/>
            <a:ext cx="2885001" cy="6570349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3" name="Freeform: Shape 79">
            <a:extLst>
              <a:ext uri="{FF2B5EF4-FFF2-40B4-BE49-F238E27FC236}">
                <a16:creationId xmlns:a16="http://schemas.microsoft.com/office/drawing/2014/main" id="{10F4AF2D-B91D-422C-8788-8EB594BB0EEA}"/>
              </a:ext>
            </a:extLst>
          </p:cNvPr>
          <p:cNvSpPr/>
          <p:nvPr/>
        </p:nvSpPr>
        <p:spPr>
          <a:xfrm rot="480000">
            <a:off x="6039247" y="41233"/>
            <a:ext cx="1086389" cy="2451656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298650" y="572570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twoPt" dir="t"/>
          </a:scene3d>
          <a:sp3d extrusionH="76200" prstMaterial="dkEdge">
            <a:bevelT/>
            <a:bevelB/>
            <a:extrusionClr>
              <a:schemeClr val="bg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 b="1" dirty="0">
                <a:solidFill>
                  <a:schemeClr val="bg1"/>
                </a:solidFill>
                <a:latin typeface="Oswald" panose="02000503000000000000" pitchFamily="2" charset="0"/>
              </a:rPr>
              <a:t>DATA ANALYTICS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F70EA560-BE67-4306-B737-B1DF44A5A519}"/>
              </a:ext>
            </a:extLst>
          </p:cNvPr>
          <p:cNvGrpSpPr/>
          <p:nvPr/>
        </p:nvGrpSpPr>
        <p:grpSpPr>
          <a:xfrm>
            <a:off x="7111614" y="1895250"/>
            <a:ext cx="4427589" cy="4140000"/>
            <a:chOff x="7111614" y="1895250"/>
            <a:chExt cx="4427589" cy="4140000"/>
          </a:xfrm>
          <a:solidFill>
            <a:schemeClr val="bg1"/>
          </a:solidFill>
          <a:effectLst/>
          <a:scene3d>
            <a:camera prst="orthographicFront"/>
            <a:lightRig rig="threePt" dir="t"/>
          </a:scene3d>
        </p:grpSpPr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p3d extrusionH="76200" prstMaterial="dkEdge">
              <a:bevelT w="165100" prst="coolSlant"/>
              <a:bevelB w="165100" prst="coolSlant"/>
              <a:extrusionClr>
                <a:schemeClr val="bg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p3d extrusionH="76200" prstMaterial="dkEdge">
              <a:bevelT w="165100" prst="coolSlant"/>
              <a:bevelB w="165100" prst="coolSlant"/>
              <a:extrusionClr>
                <a:schemeClr val="bg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p3d extrusionH="76200" prstMaterial="dkEdge">
              <a:bevelT w="165100" prst="coolSlant"/>
              <a:bevelB w="165100" prst="coolSlant"/>
              <a:extrusionClr>
                <a:schemeClr val="bg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p3d extrusionH="76200" prstMaterial="dkEdge">
              <a:bevelT w="165100" prst="coolSlant"/>
              <a:bevelB w="165100" prst="coolSlant"/>
              <a:extrusionClr>
                <a:schemeClr val="bg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p3d extrusionH="76200" prstMaterial="dkEdge">
              <a:bevelT w="165100" prst="coolSlant"/>
              <a:bevelB w="165100" prst="coolSlant"/>
              <a:extrusionClr>
                <a:schemeClr val="bg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209526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298650" y="572570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Oswald" panose="02000503000000000000" pitchFamily="2" charset="0"/>
              </a:rPr>
              <a:t>DATA ANALYTICS</a:t>
            </a: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21F7FD49-5C38-4E98-ACC1-12B4832D779D}"/>
              </a:ext>
            </a:extLst>
          </p:cNvPr>
          <p:cNvSpPr/>
          <p:nvPr/>
        </p:nvSpPr>
        <p:spPr>
          <a:xfrm>
            <a:off x="7111614" y="18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C929C41-FEB2-44D8-9E1C-1724EA382B3F}"/>
              </a:ext>
            </a:extLst>
          </p:cNvPr>
          <p:cNvGrpSpPr/>
          <p:nvPr/>
        </p:nvGrpSpPr>
        <p:grpSpPr>
          <a:xfrm>
            <a:off x="6714530" y="1213632"/>
            <a:ext cx="2930742" cy="380767"/>
            <a:chOff x="6714530" y="1213632"/>
            <a:chExt cx="2930742" cy="380767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2"/>
              <a:ext cx="2930742" cy="172153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prstMaterial="dkEdge">
              <a:bevelT w="114300" prst="hardEdge"/>
              <a:bevelB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76973" y="1422246"/>
              <a:ext cx="1326665" cy="172153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prstMaterial="dkEdge">
              <a:bevelT w="114300" prst="hardEdge"/>
              <a:bevelB w="139700" prst="cross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42" name="Freeform: Shape 78">
            <a:extLst>
              <a:ext uri="{FF2B5EF4-FFF2-40B4-BE49-F238E27FC236}">
                <a16:creationId xmlns:a16="http://schemas.microsoft.com/office/drawing/2014/main" id="{5FC409E4-6B62-4C3D-9A03-205B4A576DB1}"/>
              </a:ext>
            </a:extLst>
          </p:cNvPr>
          <p:cNvSpPr/>
          <p:nvPr/>
        </p:nvSpPr>
        <p:spPr>
          <a:xfrm rot="480000">
            <a:off x="5871620" y="151746"/>
            <a:ext cx="2885001" cy="6570349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3" name="Freeform: Shape 79">
            <a:extLst>
              <a:ext uri="{FF2B5EF4-FFF2-40B4-BE49-F238E27FC236}">
                <a16:creationId xmlns:a16="http://schemas.microsoft.com/office/drawing/2014/main" id="{10F4AF2D-B91D-422C-8788-8EB594BB0EEA}"/>
              </a:ext>
            </a:extLst>
          </p:cNvPr>
          <p:cNvSpPr/>
          <p:nvPr/>
        </p:nvSpPr>
        <p:spPr>
          <a:xfrm rot="480000">
            <a:off x="6039247" y="41233"/>
            <a:ext cx="1086389" cy="2451656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88EA6391-7881-4CB3-9129-72F46263C8B5}"/>
              </a:ext>
            </a:extLst>
          </p:cNvPr>
          <p:cNvSpPr/>
          <p:nvPr/>
        </p:nvSpPr>
        <p:spPr>
          <a:xfrm>
            <a:off x="7368482" y="27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A85820A0-AB78-4671-954C-B790CF0A20FA}"/>
              </a:ext>
            </a:extLst>
          </p:cNvPr>
          <p:cNvSpPr/>
          <p:nvPr/>
        </p:nvSpPr>
        <p:spPr>
          <a:xfrm>
            <a:off x="7617217" y="36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15AE9E21-F188-47BC-BED7-17EE124AD571}"/>
              </a:ext>
            </a:extLst>
          </p:cNvPr>
          <p:cNvSpPr/>
          <p:nvPr/>
        </p:nvSpPr>
        <p:spPr>
          <a:xfrm>
            <a:off x="7867914" y="45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7D8235BA-324C-4D2E-93E8-9EB5CCA84473}"/>
              </a:ext>
            </a:extLst>
          </p:cNvPr>
          <p:cNvSpPr/>
          <p:nvPr/>
        </p:nvSpPr>
        <p:spPr>
          <a:xfrm>
            <a:off x="8119203" y="54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8911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D67E01A1-4607-4145-B085-AE241AD4FFC4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</p:pic>
        <p:grpSp>
          <p:nvGrpSpPr>
            <p:cNvPr id="39" name="Groupe 38">
              <a:extLst>
                <a:ext uri="{FF2B5EF4-FFF2-40B4-BE49-F238E27FC236}">
                  <a16:creationId xmlns:a16="http://schemas.microsoft.com/office/drawing/2014/main" id="{63272787-0180-48BA-BF22-1035D4AEB2D7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EFE2D1CE-1864-44AE-9803-FB6ED0CD8C46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47" name="Rectangle 2">
                  <a:extLst>
                    <a:ext uri="{FF2B5EF4-FFF2-40B4-BE49-F238E27FC236}">
                      <a16:creationId xmlns:a16="http://schemas.microsoft.com/office/drawing/2014/main" id="{A24B5B62-1A01-4EEA-B009-276722625C34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8" name="Title 2">
                  <a:extLst>
                    <a:ext uri="{FF2B5EF4-FFF2-40B4-BE49-F238E27FC236}">
                      <a16:creationId xmlns:a16="http://schemas.microsoft.com/office/drawing/2014/main" id="{2B6B3668-3135-4395-9CD1-06253B66488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49" name="Rectangle : coins arrondis 48">
                  <a:extLst>
                    <a:ext uri="{FF2B5EF4-FFF2-40B4-BE49-F238E27FC236}">
                      <a16:creationId xmlns:a16="http://schemas.microsoft.com/office/drawing/2014/main" id="{21F7FD49-5C38-4E98-ACC1-12B4832D779D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0" name="Rectangle : coins arrondis 49">
                  <a:extLst>
                    <a:ext uri="{FF2B5EF4-FFF2-40B4-BE49-F238E27FC236}">
                      <a16:creationId xmlns:a16="http://schemas.microsoft.com/office/drawing/2014/main" id="{6B51C382-22CC-4E0B-8ECA-F555F88839B2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1" name="Rectangle : coins arrondis 50">
                  <a:extLst>
                    <a:ext uri="{FF2B5EF4-FFF2-40B4-BE49-F238E27FC236}">
                      <a16:creationId xmlns:a16="http://schemas.microsoft.com/office/drawing/2014/main" id="{127023D4-C553-453F-8C26-B244B41180F5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2" name="Rectangle : coins arrondis 51">
                  <a:extLst>
                    <a:ext uri="{FF2B5EF4-FFF2-40B4-BE49-F238E27FC236}">
                      <a16:creationId xmlns:a16="http://schemas.microsoft.com/office/drawing/2014/main" id="{2C9552F8-3DFC-4A99-A1F3-BA6FC6A6BDE5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620E6647-BA94-433C-AA2E-6A9CFF660E8C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45" name="Freeform: Shape 40">
                  <a:extLst>
                    <a:ext uri="{FF2B5EF4-FFF2-40B4-BE49-F238E27FC236}">
                      <a16:creationId xmlns:a16="http://schemas.microsoft.com/office/drawing/2014/main" id="{BE84A283-BE7A-4E07-A2E5-B5D680AC05E5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6" name="Freeform: Shape 41">
                  <a:extLst>
                    <a:ext uri="{FF2B5EF4-FFF2-40B4-BE49-F238E27FC236}">
                      <a16:creationId xmlns:a16="http://schemas.microsoft.com/office/drawing/2014/main" id="{F1EE25BF-5816-49D7-BB9C-87014CD2307B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42" name="Freeform: Shape 78">
                <a:extLst>
                  <a:ext uri="{FF2B5EF4-FFF2-40B4-BE49-F238E27FC236}">
                    <a16:creationId xmlns:a16="http://schemas.microsoft.com/office/drawing/2014/main" id="{5FC409E4-6B62-4C3D-9A03-205B4A576DB1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Freeform: Shape 79">
                <a:extLst>
                  <a:ext uri="{FF2B5EF4-FFF2-40B4-BE49-F238E27FC236}">
                    <a16:creationId xmlns:a16="http://schemas.microsoft.com/office/drawing/2014/main" id="{10F4AF2D-B91D-422C-8788-8EB594BB0EEA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03A23E77-C0EC-4783-9AA8-48D31D811CE3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5133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0" y="-96716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69867" y="-41438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190901" y="60379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 w="165100" prst="coolSlant"/>
            <a:bevelB w="165100" prst="coolSlant"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 b="1" dirty="0">
                <a:solidFill>
                  <a:schemeClr val="bg1"/>
                </a:solidFill>
                <a:latin typeface="Oswald" panose="02000503000000000000" pitchFamily="2" charset="0"/>
              </a:rPr>
              <a:t>DATA ANALYTICS</a:t>
            </a: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21F7FD49-5C38-4E98-ACC1-12B4832D779D}"/>
              </a:ext>
            </a:extLst>
          </p:cNvPr>
          <p:cNvSpPr/>
          <p:nvPr/>
        </p:nvSpPr>
        <p:spPr>
          <a:xfrm>
            <a:off x="6871078" y="1093205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620E6647-BA94-433C-AA2E-6A9CFF660E8C}"/>
              </a:ext>
            </a:extLst>
          </p:cNvPr>
          <p:cNvGrpSpPr/>
          <p:nvPr/>
        </p:nvGrpSpPr>
        <p:grpSpPr>
          <a:xfrm>
            <a:off x="6552729" y="660055"/>
            <a:ext cx="1797685" cy="236257"/>
            <a:chOff x="5099844" y="736209"/>
            <a:chExt cx="1797685" cy="236257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5099844" y="736209"/>
              <a:ext cx="1797685" cy="96009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5138146" y="876457"/>
              <a:ext cx="813762" cy="96009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sp>
        <p:nvSpPr>
          <p:cNvPr id="42" name="Freeform: Shape 78">
            <a:extLst>
              <a:ext uri="{FF2B5EF4-FFF2-40B4-BE49-F238E27FC236}">
                <a16:creationId xmlns:a16="http://schemas.microsoft.com/office/drawing/2014/main" id="{5FC409E4-6B62-4C3D-9A03-205B4A576DB1}"/>
              </a:ext>
            </a:extLst>
          </p:cNvPr>
          <p:cNvSpPr/>
          <p:nvPr/>
        </p:nvSpPr>
        <p:spPr>
          <a:xfrm rot="480000">
            <a:off x="5871600" y="132744"/>
            <a:ext cx="2885001" cy="6570349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3" name="Freeform: Shape 79">
            <a:extLst>
              <a:ext uri="{FF2B5EF4-FFF2-40B4-BE49-F238E27FC236}">
                <a16:creationId xmlns:a16="http://schemas.microsoft.com/office/drawing/2014/main" id="{10F4AF2D-B91D-422C-8788-8EB594BB0EEA}"/>
              </a:ext>
            </a:extLst>
          </p:cNvPr>
          <p:cNvSpPr/>
          <p:nvPr/>
        </p:nvSpPr>
        <p:spPr>
          <a:xfrm rot="480000">
            <a:off x="6039227" y="22231"/>
            <a:ext cx="1086389" cy="2451656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2057814" y="4811458"/>
            <a:ext cx="3426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B00990AB-48BB-4CAA-B398-896391C665C0}"/>
              </a:ext>
            </a:extLst>
          </p:cNvPr>
          <p:cNvSpPr/>
          <p:nvPr/>
        </p:nvSpPr>
        <p:spPr>
          <a:xfrm>
            <a:off x="7074617" y="1836644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CD7837BA-1B42-4E42-98BD-0F91525EFF79}"/>
              </a:ext>
            </a:extLst>
          </p:cNvPr>
          <p:cNvSpPr/>
          <p:nvPr/>
        </p:nvSpPr>
        <p:spPr>
          <a:xfrm>
            <a:off x="7297443" y="2617205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7F92CF93-4B85-4403-B525-C29F3115F0CA}"/>
              </a:ext>
            </a:extLst>
          </p:cNvPr>
          <p:cNvSpPr/>
          <p:nvPr/>
        </p:nvSpPr>
        <p:spPr>
          <a:xfrm>
            <a:off x="7472846" y="3360644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955C72A-D3A8-4797-883A-1898595B310B}"/>
              </a:ext>
            </a:extLst>
          </p:cNvPr>
          <p:cNvSpPr/>
          <p:nvPr/>
        </p:nvSpPr>
        <p:spPr>
          <a:xfrm>
            <a:off x="7741872" y="4104083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FA4179F-FCBF-4CBB-991B-6EAA843E229D}"/>
              </a:ext>
            </a:extLst>
          </p:cNvPr>
          <p:cNvSpPr/>
          <p:nvPr/>
        </p:nvSpPr>
        <p:spPr>
          <a:xfrm>
            <a:off x="7917275" y="4861590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D2987B97-EA2B-4E7B-B2EB-452BF54D3A93}"/>
              </a:ext>
            </a:extLst>
          </p:cNvPr>
          <p:cNvSpPr/>
          <p:nvPr/>
        </p:nvSpPr>
        <p:spPr>
          <a:xfrm>
            <a:off x="8154169" y="5656219"/>
            <a:ext cx="3079574" cy="544908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3500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37050" y="0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21824" y="106563"/>
            <a:ext cx="7949773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A89D17E9-5B61-4111-AFF1-04A807CB9678}"/>
              </a:ext>
            </a:extLst>
          </p:cNvPr>
          <p:cNvGrpSpPr/>
          <p:nvPr/>
        </p:nvGrpSpPr>
        <p:grpSpPr>
          <a:xfrm>
            <a:off x="8620125" y="821136"/>
            <a:ext cx="3459898" cy="2864107"/>
            <a:chOff x="37918" y="876558"/>
            <a:chExt cx="3992400" cy="2808000"/>
          </a:xfrm>
        </p:grpSpPr>
        <p:sp useBgFill="1">
          <p:nvSpPr>
            <p:cNvPr id="45" name="Rectangle: Rounded Corners 45">
              <a:extLst>
                <a:ext uri="{FF2B5EF4-FFF2-40B4-BE49-F238E27FC236}">
                  <a16:creationId xmlns:a16="http://schemas.microsoft.com/office/drawing/2014/main" id="{AD745EE8-FC95-4914-81AB-00D23F21E2C5}"/>
                </a:ext>
              </a:extLst>
            </p:cNvPr>
            <p:cNvSpPr/>
            <p:nvPr/>
          </p:nvSpPr>
          <p:spPr>
            <a:xfrm>
              <a:off x="38490" y="882279"/>
              <a:ext cx="3981882" cy="2802279"/>
            </a:xfrm>
            <a:prstGeom prst="roundRect">
              <a:avLst>
                <a:gd name="adj" fmla="val 8291"/>
              </a:avLst>
            </a:prstGeom>
            <a:ln w="19050">
              <a:solidFill>
                <a:schemeClr val="tx1"/>
              </a:solidFill>
              <a:prstDash val="solid"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at" dir="t"/>
            </a:scene3d>
            <a:sp3d extrusionH="76200" prstMaterial="dkEdge">
              <a:bevelT/>
              <a:bevelB/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66850809-D167-4040-950F-319158D9F880}"/>
                </a:ext>
              </a:extLst>
            </p:cNvPr>
            <p:cNvSpPr/>
            <p:nvPr/>
          </p:nvSpPr>
          <p:spPr>
            <a:xfrm>
              <a:off x="37918" y="876558"/>
              <a:ext cx="3992400" cy="378105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9137EA03-126F-4A20-906F-893972D0730A}"/>
              </a:ext>
            </a:extLst>
          </p:cNvPr>
          <p:cNvGrpSpPr/>
          <p:nvPr/>
        </p:nvGrpSpPr>
        <p:grpSpPr>
          <a:xfrm>
            <a:off x="86400" y="3861010"/>
            <a:ext cx="11994298" cy="2880000"/>
            <a:chOff x="107156" y="864000"/>
            <a:chExt cx="11994298" cy="2787382"/>
          </a:xfrm>
        </p:grpSpPr>
        <p:grpSp>
          <p:nvGrpSpPr>
            <p:cNvPr id="78" name="Groupe 77">
              <a:extLst>
                <a:ext uri="{FF2B5EF4-FFF2-40B4-BE49-F238E27FC236}">
                  <a16:creationId xmlns:a16="http://schemas.microsoft.com/office/drawing/2014/main" id="{C2D52BA2-AE17-4BE5-B68D-7B8AA9251ECF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85" name="Rectangle: Rounded Corners 45">
                <a:extLst>
                  <a:ext uri="{FF2B5EF4-FFF2-40B4-BE49-F238E27FC236}">
                    <a16:creationId xmlns:a16="http://schemas.microsoft.com/office/drawing/2014/main" id="{B98488F6-4B80-4948-B583-3662092F15A0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6" name="Rectangle: Rounded Corners 45">
                <a:extLst>
                  <a:ext uri="{FF2B5EF4-FFF2-40B4-BE49-F238E27FC236}">
                    <a16:creationId xmlns:a16="http://schemas.microsoft.com/office/drawing/2014/main" id="{D3CE6857-2E97-459C-81AB-0D454F5F983A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F087C61E-93D5-40E8-9E34-A3BC74F58F66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83" name="Rectangle: Rounded Corners 45">
                <a:extLst>
                  <a:ext uri="{FF2B5EF4-FFF2-40B4-BE49-F238E27FC236}">
                    <a16:creationId xmlns:a16="http://schemas.microsoft.com/office/drawing/2014/main" id="{D3C7296E-87F7-4DFF-AC61-FFE32459C29B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4" name="Rectangle: Rounded Corners 45">
                <a:extLst>
                  <a:ext uri="{FF2B5EF4-FFF2-40B4-BE49-F238E27FC236}">
                    <a16:creationId xmlns:a16="http://schemas.microsoft.com/office/drawing/2014/main" id="{BBE06437-2559-40F4-BE50-006B29A87981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0" name="Groupe 79">
              <a:extLst>
                <a:ext uri="{FF2B5EF4-FFF2-40B4-BE49-F238E27FC236}">
                  <a16:creationId xmlns:a16="http://schemas.microsoft.com/office/drawing/2014/main" id="{AF2D66F4-B176-4791-83CB-B72456BC5F7A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81" name="Rectangle: Rounded Corners 45">
                <a:extLst>
                  <a:ext uri="{FF2B5EF4-FFF2-40B4-BE49-F238E27FC236}">
                    <a16:creationId xmlns:a16="http://schemas.microsoft.com/office/drawing/2014/main" id="{A5E6C1D4-9661-4909-A589-39FBE5934076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2" name="Rectangle: Rounded Corners 45">
                <a:extLst>
                  <a:ext uri="{FF2B5EF4-FFF2-40B4-BE49-F238E27FC236}">
                    <a16:creationId xmlns:a16="http://schemas.microsoft.com/office/drawing/2014/main" id="{BA4410C3-E84B-4B7E-B6B7-335862CC399B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159E6AAF-D141-42BA-ADDC-8A5050D2BC0C}"/>
              </a:ext>
            </a:extLst>
          </p:cNvPr>
          <p:cNvGrpSpPr/>
          <p:nvPr/>
        </p:nvGrpSpPr>
        <p:grpSpPr>
          <a:xfrm>
            <a:off x="4848225" y="816538"/>
            <a:ext cx="3459898" cy="2864107"/>
            <a:chOff x="37918" y="876558"/>
            <a:chExt cx="3992400" cy="2808000"/>
          </a:xfrm>
        </p:grpSpPr>
        <p:sp useBgFill="1">
          <p:nvSpPr>
            <p:cNvPr id="34" name="Rectangle: Rounded Corners 45">
              <a:extLst>
                <a:ext uri="{FF2B5EF4-FFF2-40B4-BE49-F238E27FC236}">
                  <a16:creationId xmlns:a16="http://schemas.microsoft.com/office/drawing/2014/main" id="{58EABBE8-FE97-4174-9081-F985E617C1E9}"/>
                </a:ext>
              </a:extLst>
            </p:cNvPr>
            <p:cNvSpPr/>
            <p:nvPr/>
          </p:nvSpPr>
          <p:spPr>
            <a:xfrm>
              <a:off x="38490" y="882279"/>
              <a:ext cx="3981882" cy="2802279"/>
            </a:xfrm>
            <a:prstGeom prst="roundRect">
              <a:avLst>
                <a:gd name="adj" fmla="val 8291"/>
              </a:avLst>
            </a:prstGeom>
            <a:ln w="19050">
              <a:solidFill>
                <a:schemeClr val="tx1"/>
              </a:solidFill>
              <a:prstDash val="solid"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at" dir="t"/>
            </a:scene3d>
            <a:sp3d extrusionH="76200" prstMaterial="dkEdge">
              <a:bevelT/>
              <a:bevelB/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Rectangle: Rounded Corners 45">
              <a:extLst>
                <a:ext uri="{FF2B5EF4-FFF2-40B4-BE49-F238E27FC236}">
                  <a16:creationId xmlns:a16="http://schemas.microsoft.com/office/drawing/2014/main" id="{6780048D-55CF-429A-8B68-D8C852541D5C}"/>
                </a:ext>
              </a:extLst>
            </p:cNvPr>
            <p:cNvSpPr/>
            <p:nvPr/>
          </p:nvSpPr>
          <p:spPr>
            <a:xfrm>
              <a:off x="37918" y="876558"/>
              <a:ext cx="3992400" cy="378105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E46FDCBC-3D0E-46A6-A6ED-421F3484CA6B}"/>
              </a:ext>
            </a:extLst>
          </p:cNvPr>
          <p:cNvGrpSpPr/>
          <p:nvPr/>
        </p:nvGrpSpPr>
        <p:grpSpPr>
          <a:xfrm>
            <a:off x="1067210" y="814610"/>
            <a:ext cx="3459898" cy="2864107"/>
            <a:chOff x="37918" y="876558"/>
            <a:chExt cx="3992400" cy="2808000"/>
          </a:xfrm>
        </p:grpSpPr>
        <p:sp useBgFill="1">
          <p:nvSpPr>
            <p:cNvPr id="37" name="Rectangle: Rounded Corners 45">
              <a:extLst>
                <a:ext uri="{FF2B5EF4-FFF2-40B4-BE49-F238E27FC236}">
                  <a16:creationId xmlns:a16="http://schemas.microsoft.com/office/drawing/2014/main" id="{EDCAB50C-8B0D-419A-8084-25F622283B33}"/>
                </a:ext>
              </a:extLst>
            </p:cNvPr>
            <p:cNvSpPr/>
            <p:nvPr/>
          </p:nvSpPr>
          <p:spPr>
            <a:xfrm>
              <a:off x="38490" y="882279"/>
              <a:ext cx="3981882" cy="2802279"/>
            </a:xfrm>
            <a:prstGeom prst="roundRect">
              <a:avLst>
                <a:gd name="adj" fmla="val 8291"/>
              </a:avLst>
            </a:prstGeom>
            <a:ln w="19050">
              <a:solidFill>
                <a:schemeClr val="tx1"/>
              </a:solidFill>
              <a:prstDash val="solid"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at" dir="t"/>
            </a:scene3d>
            <a:sp3d extrusionH="76200" prstMaterial="dkEdge">
              <a:bevelT/>
              <a:bevelB/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Rectangle: Rounded Corners 45">
              <a:extLst>
                <a:ext uri="{FF2B5EF4-FFF2-40B4-BE49-F238E27FC236}">
                  <a16:creationId xmlns:a16="http://schemas.microsoft.com/office/drawing/2014/main" id="{9C2BFC37-FDA8-41A7-B6C4-8A750ABFBFB6}"/>
                </a:ext>
              </a:extLst>
            </p:cNvPr>
            <p:cNvSpPr/>
            <p:nvPr/>
          </p:nvSpPr>
          <p:spPr>
            <a:xfrm>
              <a:off x="37918" y="876558"/>
              <a:ext cx="3992400" cy="378105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77246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  <a:bevelB prst="relaxedInset"/>
          </a:sp3d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63272787-0180-48BA-BF22-1035D4AEB2D7}"/>
              </a:ext>
            </a:extLst>
          </p:cNvPr>
          <p:cNvGrpSpPr/>
          <p:nvPr/>
        </p:nvGrpSpPr>
        <p:grpSpPr>
          <a:xfrm>
            <a:off x="5871620" y="-21617"/>
            <a:ext cx="6301517" cy="6895945"/>
            <a:chOff x="5947489" y="-21617"/>
            <a:chExt cx="6301517" cy="6895945"/>
          </a:xfrm>
        </p:grpSpPr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EFE2D1CE-1864-44AE-9803-FB6ED0CD8C46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47" name="Rectangle 2">
                <a:extLst>
                  <a:ext uri="{FF2B5EF4-FFF2-40B4-BE49-F238E27FC236}">
                    <a16:creationId xmlns:a16="http://schemas.microsoft.com/office/drawing/2014/main" id="{A24B5B62-1A01-4EEA-B009-276722625C34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8" name="Title 2">
                <a:extLst>
                  <a:ext uri="{FF2B5EF4-FFF2-40B4-BE49-F238E27FC236}">
                    <a16:creationId xmlns:a16="http://schemas.microsoft.com/office/drawing/2014/main" id="{2B6B3668-3135-4395-9CD1-06253B6648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10027" y="572570"/>
                <a:ext cx="4226102" cy="600250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>
                <a:noFill/>
              </a:ln>
              <a:effectLst>
                <a:glow rad="266700">
                  <a:schemeClr val="accent1">
                    <a:satMod val="175000"/>
                    <a:alpha val="40000"/>
                  </a:schemeClr>
                </a:glow>
                <a:innerShdw blurRad="114300">
                  <a:prstClr val="black"/>
                </a:innerShdw>
                <a:softEdge rad="0"/>
              </a:effectLst>
              <a:scene3d>
                <a:camera prst="orthographicFront"/>
                <a:lightRig rig="sunrise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200" b="1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DATA ANALYTICS</a:t>
                </a:r>
              </a:p>
            </p:txBody>
          </p:sp>
          <p:sp>
            <p:nvSpPr>
              <p:cNvPr id="49" name="Rectangle : coins arrondis 48">
                <a:extLst>
                  <a:ext uri="{FF2B5EF4-FFF2-40B4-BE49-F238E27FC236}">
                    <a16:creationId xmlns:a16="http://schemas.microsoft.com/office/drawing/2014/main" id="{21F7FD49-5C38-4E98-ACC1-12B4832D779D}"/>
                  </a:ext>
                </a:extLst>
              </p:cNvPr>
              <p:cNvSpPr/>
              <p:nvPr/>
            </p:nvSpPr>
            <p:spPr>
              <a:xfrm>
                <a:off x="5595712" y="1872685"/>
                <a:ext cx="3079574" cy="54490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0E6647-BA94-433C-AA2E-6A9CFF660E8C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7572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D67E01A1-4607-4145-B085-AE241AD4FFC4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noFill/>
            <a:effectLst>
              <a:innerShdw blurRad="114300">
                <a:prstClr val="black"/>
              </a:innerShdw>
            </a:effectLst>
          </p:spPr>
        </p:pic>
        <p:grpSp>
          <p:nvGrpSpPr>
            <p:cNvPr id="39" name="Groupe 38">
              <a:extLst>
                <a:ext uri="{FF2B5EF4-FFF2-40B4-BE49-F238E27FC236}">
                  <a16:creationId xmlns:a16="http://schemas.microsoft.com/office/drawing/2014/main" id="{63272787-0180-48BA-BF22-1035D4AEB2D7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EFE2D1CE-1864-44AE-9803-FB6ED0CD8C46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47" name="Rectangle 2">
                  <a:extLst>
                    <a:ext uri="{FF2B5EF4-FFF2-40B4-BE49-F238E27FC236}">
                      <a16:creationId xmlns:a16="http://schemas.microsoft.com/office/drawing/2014/main" id="{A24B5B62-1A01-4EEA-B009-276722625C34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8" name="Title 2">
                  <a:extLst>
                    <a:ext uri="{FF2B5EF4-FFF2-40B4-BE49-F238E27FC236}">
                      <a16:creationId xmlns:a16="http://schemas.microsoft.com/office/drawing/2014/main" id="{2B6B3668-3135-4395-9CD1-06253B66488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49" name="Rectangle : coins arrondis 48">
                  <a:extLst>
                    <a:ext uri="{FF2B5EF4-FFF2-40B4-BE49-F238E27FC236}">
                      <a16:creationId xmlns:a16="http://schemas.microsoft.com/office/drawing/2014/main" id="{21F7FD49-5C38-4E98-ACC1-12B4832D779D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0" name="Rectangle : coins arrondis 49">
                  <a:extLst>
                    <a:ext uri="{FF2B5EF4-FFF2-40B4-BE49-F238E27FC236}">
                      <a16:creationId xmlns:a16="http://schemas.microsoft.com/office/drawing/2014/main" id="{6B51C382-22CC-4E0B-8ECA-F555F88839B2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1" name="Rectangle : coins arrondis 50">
                  <a:extLst>
                    <a:ext uri="{FF2B5EF4-FFF2-40B4-BE49-F238E27FC236}">
                      <a16:creationId xmlns:a16="http://schemas.microsoft.com/office/drawing/2014/main" id="{127023D4-C553-453F-8C26-B244B41180F5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2" name="Rectangle : coins arrondis 51">
                  <a:extLst>
                    <a:ext uri="{FF2B5EF4-FFF2-40B4-BE49-F238E27FC236}">
                      <a16:creationId xmlns:a16="http://schemas.microsoft.com/office/drawing/2014/main" id="{2C9552F8-3DFC-4A99-A1F3-BA6FC6A6BDE5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flood" dir="t"/>
                </a:scene3d>
                <a:sp3d prstMaterial="dkEdge"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620E6647-BA94-433C-AA2E-6A9CFF660E8C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45" name="Freeform: Shape 40">
                  <a:extLst>
                    <a:ext uri="{FF2B5EF4-FFF2-40B4-BE49-F238E27FC236}">
                      <a16:creationId xmlns:a16="http://schemas.microsoft.com/office/drawing/2014/main" id="{BE84A283-BE7A-4E07-A2E5-B5D680AC05E5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6" name="Freeform: Shape 41">
                  <a:extLst>
                    <a:ext uri="{FF2B5EF4-FFF2-40B4-BE49-F238E27FC236}">
                      <a16:creationId xmlns:a16="http://schemas.microsoft.com/office/drawing/2014/main" id="{F1EE25BF-5816-49D7-BB9C-87014CD2307B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42" name="Freeform: Shape 78">
                <a:extLst>
                  <a:ext uri="{FF2B5EF4-FFF2-40B4-BE49-F238E27FC236}">
                    <a16:creationId xmlns:a16="http://schemas.microsoft.com/office/drawing/2014/main" id="{5FC409E4-6B62-4C3D-9A03-205B4A576DB1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Freeform: Shape 79">
                <a:extLst>
                  <a:ext uri="{FF2B5EF4-FFF2-40B4-BE49-F238E27FC236}">
                    <a16:creationId xmlns:a16="http://schemas.microsoft.com/office/drawing/2014/main" id="{10F4AF2D-B91D-422C-8788-8EB594BB0EEA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03A23E77-C0EC-4783-9AA8-48D31D811CE3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0055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37050" y="0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21824" y="106563"/>
            <a:ext cx="7949773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797CF0B-FD66-4380-9D71-A287AC7C43CD}"/>
              </a:ext>
            </a:extLst>
          </p:cNvPr>
          <p:cNvGrpSpPr/>
          <p:nvPr/>
        </p:nvGrpSpPr>
        <p:grpSpPr>
          <a:xfrm>
            <a:off x="2853567" y="111920"/>
            <a:ext cx="636811" cy="544940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3" name="Oval 56">
              <a:extLst>
                <a:ext uri="{FF2B5EF4-FFF2-40B4-BE49-F238E27FC236}">
                  <a16:creationId xmlns:a16="http://schemas.microsoft.com/office/drawing/2014/main" id="{B654BDBA-87ED-48DE-BD77-DF823C17D207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A025F66-FB30-49F5-AFAF-F4BD8272D078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55" name="Circle: Hollow 96">
                <a:extLst>
                  <a:ext uri="{FF2B5EF4-FFF2-40B4-BE49-F238E27FC236}">
                    <a16:creationId xmlns:a16="http://schemas.microsoft.com/office/drawing/2014/main" id="{2C32A963-0A9E-4A31-88C7-C9A90E670641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98">
                <a:extLst>
                  <a:ext uri="{FF2B5EF4-FFF2-40B4-BE49-F238E27FC236}">
                    <a16:creationId xmlns:a16="http://schemas.microsoft.com/office/drawing/2014/main" id="{4E1446DC-2A86-4931-8103-3F1A18E68A72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57" name="Freeform: Shape 99">
                <a:extLst>
                  <a:ext uri="{FF2B5EF4-FFF2-40B4-BE49-F238E27FC236}">
                    <a16:creationId xmlns:a16="http://schemas.microsoft.com/office/drawing/2014/main" id="{B200F6A2-5AD1-4529-ABD1-E4A55EAF60A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sp>
        <p:nvSpPr>
          <p:cNvPr id="74" name="Right Arrow 85">
            <a:extLst>
              <a:ext uri="{FF2B5EF4-FFF2-40B4-BE49-F238E27FC236}">
                <a16:creationId xmlns:a16="http://schemas.microsoft.com/office/drawing/2014/main" id="{77BE02CC-C1FB-4CC0-8C42-D251C79D4571}"/>
              </a:ext>
            </a:extLst>
          </p:cNvPr>
          <p:cNvSpPr/>
          <p:nvPr/>
        </p:nvSpPr>
        <p:spPr>
          <a:xfrm>
            <a:off x="3516024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Right Arrow 85">
            <a:extLst>
              <a:ext uri="{FF2B5EF4-FFF2-40B4-BE49-F238E27FC236}">
                <a16:creationId xmlns:a16="http://schemas.microsoft.com/office/drawing/2014/main" id="{04437F95-7C93-46F1-9349-E2671F0D30E0}"/>
              </a:ext>
            </a:extLst>
          </p:cNvPr>
          <p:cNvSpPr/>
          <p:nvPr/>
        </p:nvSpPr>
        <p:spPr>
          <a:xfrm flipH="1">
            <a:off x="2497439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539F119F-1E59-45F8-B92B-3D6BA4E7A51E}"/>
              </a:ext>
            </a:extLst>
          </p:cNvPr>
          <p:cNvGrpSpPr/>
          <p:nvPr/>
        </p:nvGrpSpPr>
        <p:grpSpPr>
          <a:xfrm>
            <a:off x="85725" y="821136"/>
            <a:ext cx="11994298" cy="2880000"/>
            <a:chOff x="107156" y="864000"/>
            <a:chExt cx="11994298" cy="278738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FCEF9986-DA87-4FC0-ADB4-F803DBCD5BC9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68" name="Rectangle: Rounded Corners 45">
                <a:extLst>
                  <a:ext uri="{FF2B5EF4-FFF2-40B4-BE49-F238E27FC236}">
                    <a16:creationId xmlns:a16="http://schemas.microsoft.com/office/drawing/2014/main" id="{11A240FE-9199-4372-81EC-A5BEBDA7A696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9" name="Rectangle: Rounded Corners 45">
                <a:extLst>
                  <a:ext uri="{FF2B5EF4-FFF2-40B4-BE49-F238E27FC236}">
                    <a16:creationId xmlns:a16="http://schemas.microsoft.com/office/drawing/2014/main" id="{4D1F14A4-D379-4EA7-A20D-A77B1FD79144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B4B1DAA6-AE13-4A0A-9E4E-D544AD1C5824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42" name="Rectangle: Rounded Corners 45">
                <a:extLst>
                  <a:ext uri="{FF2B5EF4-FFF2-40B4-BE49-F238E27FC236}">
                    <a16:creationId xmlns:a16="http://schemas.microsoft.com/office/drawing/2014/main" id="{2E360736-3CE3-464D-875F-967AF0D7ADA9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3" name="Rectangle: Rounded Corners 45">
                <a:extLst>
                  <a:ext uri="{FF2B5EF4-FFF2-40B4-BE49-F238E27FC236}">
                    <a16:creationId xmlns:a16="http://schemas.microsoft.com/office/drawing/2014/main" id="{49E34872-21C9-45B0-AADC-20D9EF4DFCC6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A89D17E9-5B61-4111-AFF1-04A807CB9678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45" name="Rectangle: Rounded Corners 45">
                <a:extLst>
                  <a:ext uri="{FF2B5EF4-FFF2-40B4-BE49-F238E27FC236}">
                    <a16:creationId xmlns:a16="http://schemas.microsoft.com/office/drawing/2014/main" id="{AD745EE8-FC95-4914-81AB-00D23F21E2C5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66850809-D167-4040-950F-319158D9F880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9137EA03-126F-4A20-906F-893972D0730A}"/>
              </a:ext>
            </a:extLst>
          </p:cNvPr>
          <p:cNvGrpSpPr/>
          <p:nvPr/>
        </p:nvGrpSpPr>
        <p:grpSpPr>
          <a:xfrm>
            <a:off x="86400" y="3861010"/>
            <a:ext cx="11994298" cy="2880000"/>
            <a:chOff x="107156" y="864000"/>
            <a:chExt cx="11994298" cy="2787382"/>
          </a:xfrm>
        </p:grpSpPr>
        <p:grpSp>
          <p:nvGrpSpPr>
            <p:cNvPr id="78" name="Groupe 77">
              <a:extLst>
                <a:ext uri="{FF2B5EF4-FFF2-40B4-BE49-F238E27FC236}">
                  <a16:creationId xmlns:a16="http://schemas.microsoft.com/office/drawing/2014/main" id="{C2D52BA2-AE17-4BE5-B68D-7B8AA9251ECF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85" name="Rectangle: Rounded Corners 45">
                <a:extLst>
                  <a:ext uri="{FF2B5EF4-FFF2-40B4-BE49-F238E27FC236}">
                    <a16:creationId xmlns:a16="http://schemas.microsoft.com/office/drawing/2014/main" id="{B98488F6-4B80-4948-B583-3662092F15A0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6" name="Rectangle: Rounded Corners 45">
                <a:extLst>
                  <a:ext uri="{FF2B5EF4-FFF2-40B4-BE49-F238E27FC236}">
                    <a16:creationId xmlns:a16="http://schemas.microsoft.com/office/drawing/2014/main" id="{D3CE6857-2E97-459C-81AB-0D454F5F983A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F087C61E-93D5-40E8-9E34-A3BC74F58F66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83" name="Rectangle: Rounded Corners 45">
                <a:extLst>
                  <a:ext uri="{FF2B5EF4-FFF2-40B4-BE49-F238E27FC236}">
                    <a16:creationId xmlns:a16="http://schemas.microsoft.com/office/drawing/2014/main" id="{D3C7296E-87F7-4DFF-AC61-FFE32459C29B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4" name="Rectangle: Rounded Corners 45">
                <a:extLst>
                  <a:ext uri="{FF2B5EF4-FFF2-40B4-BE49-F238E27FC236}">
                    <a16:creationId xmlns:a16="http://schemas.microsoft.com/office/drawing/2014/main" id="{BBE06437-2559-40F4-BE50-006B29A87981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0" name="Groupe 79">
              <a:extLst>
                <a:ext uri="{FF2B5EF4-FFF2-40B4-BE49-F238E27FC236}">
                  <a16:creationId xmlns:a16="http://schemas.microsoft.com/office/drawing/2014/main" id="{AF2D66F4-B176-4791-83CB-B72456BC5F7A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81" name="Rectangle: Rounded Corners 45">
                <a:extLst>
                  <a:ext uri="{FF2B5EF4-FFF2-40B4-BE49-F238E27FC236}">
                    <a16:creationId xmlns:a16="http://schemas.microsoft.com/office/drawing/2014/main" id="{A5E6C1D4-9661-4909-A589-39FBE5934076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2" name="Rectangle: Rounded Corners 45">
                <a:extLst>
                  <a:ext uri="{FF2B5EF4-FFF2-40B4-BE49-F238E27FC236}">
                    <a16:creationId xmlns:a16="http://schemas.microsoft.com/office/drawing/2014/main" id="{BA4410C3-E84B-4B7E-B6B7-335862CC399B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188875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37050" y="0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21824" y="106563"/>
            <a:ext cx="7949773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797CF0B-FD66-4380-9D71-A287AC7C43CD}"/>
              </a:ext>
            </a:extLst>
          </p:cNvPr>
          <p:cNvGrpSpPr/>
          <p:nvPr/>
        </p:nvGrpSpPr>
        <p:grpSpPr>
          <a:xfrm>
            <a:off x="2853567" y="111920"/>
            <a:ext cx="636811" cy="544940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3" name="Oval 56">
              <a:extLst>
                <a:ext uri="{FF2B5EF4-FFF2-40B4-BE49-F238E27FC236}">
                  <a16:creationId xmlns:a16="http://schemas.microsoft.com/office/drawing/2014/main" id="{B654BDBA-87ED-48DE-BD77-DF823C17D207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A025F66-FB30-49F5-AFAF-F4BD8272D078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55" name="Circle: Hollow 96">
                <a:extLst>
                  <a:ext uri="{FF2B5EF4-FFF2-40B4-BE49-F238E27FC236}">
                    <a16:creationId xmlns:a16="http://schemas.microsoft.com/office/drawing/2014/main" id="{2C32A963-0A9E-4A31-88C7-C9A90E670641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98">
                <a:extLst>
                  <a:ext uri="{FF2B5EF4-FFF2-40B4-BE49-F238E27FC236}">
                    <a16:creationId xmlns:a16="http://schemas.microsoft.com/office/drawing/2014/main" id="{4E1446DC-2A86-4931-8103-3F1A18E68A72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57" name="Freeform: Shape 99">
                <a:extLst>
                  <a:ext uri="{FF2B5EF4-FFF2-40B4-BE49-F238E27FC236}">
                    <a16:creationId xmlns:a16="http://schemas.microsoft.com/office/drawing/2014/main" id="{B200F6A2-5AD1-4529-ABD1-E4A55EAF60A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sp>
        <p:nvSpPr>
          <p:cNvPr id="74" name="Right Arrow 85">
            <a:extLst>
              <a:ext uri="{FF2B5EF4-FFF2-40B4-BE49-F238E27FC236}">
                <a16:creationId xmlns:a16="http://schemas.microsoft.com/office/drawing/2014/main" id="{77BE02CC-C1FB-4CC0-8C42-D251C79D4571}"/>
              </a:ext>
            </a:extLst>
          </p:cNvPr>
          <p:cNvSpPr/>
          <p:nvPr/>
        </p:nvSpPr>
        <p:spPr>
          <a:xfrm>
            <a:off x="3516024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Right Arrow 85">
            <a:extLst>
              <a:ext uri="{FF2B5EF4-FFF2-40B4-BE49-F238E27FC236}">
                <a16:creationId xmlns:a16="http://schemas.microsoft.com/office/drawing/2014/main" id="{04437F95-7C93-46F1-9349-E2671F0D30E0}"/>
              </a:ext>
            </a:extLst>
          </p:cNvPr>
          <p:cNvSpPr/>
          <p:nvPr/>
        </p:nvSpPr>
        <p:spPr>
          <a:xfrm flipH="1">
            <a:off x="2497439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539F119F-1E59-45F8-B92B-3D6BA4E7A51E}"/>
              </a:ext>
            </a:extLst>
          </p:cNvPr>
          <p:cNvGrpSpPr/>
          <p:nvPr/>
        </p:nvGrpSpPr>
        <p:grpSpPr>
          <a:xfrm>
            <a:off x="85725" y="821136"/>
            <a:ext cx="11994298" cy="2880000"/>
            <a:chOff x="107156" y="864000"/>
            <a:chExt cx="11994298" cy="278738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FCEF9986-DA87-4FC0-ADB4-F803DBCD5BC9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68" name="Rectangle: Rounded Corners 45">
                <a:extLst>
                  <a:ext uri="{FF2B5EF4-FFF2-40B4-BE49-F238E27FC236}">
                    <a16:creationId xmlns:a16="http://schemas.microsoft.com/office/drawing/2014/main" id="{11A240FE-9199-4372-81EC-A5BEBDA7A696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9" name="Rectangle: Rounded Corners 45">
                <a:extLst>
                  <a:ext uri="{FF2B5EF4-FFF2-40B4-BE49-F238E27FC236}">
                    <a16:creationId xmlns:a16="http://schemas.microsoft.com/office/drawing/2014/main" id="{4D1F14A4-D379-4EA7-A20D-A77B1FD79144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B4B1DAA6-AE13-4A0A-9E4E-D544AD1C5824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42" name="Rectangle: Rounded Corners 45">
                <a:extLst>
                  <a:ext uri="{FF2B5EF4-FFF2-40B4-BE49-F238E27FC236}">
                    <a16:creationId xmlns:a16="http://schemas.microsoft.com/office/drawing/2014/main" id="{2E360736-3CE3-464D-875F-967AF0D7ADA9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3" name="Rectangle: Rounded Corners 45">
                <a:extLst>
                  <a:ext uri="{FF2B5EF4-FFF2-40B4-BE49-F238E27FC236}">
                    <a16:creationId xmlns:a16="http://schemas.microsoft.com/office/drawing/2014/main" id="{49E34872-21C9-45B0-AADC-20D9EF4DFCC6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A89D17E9-5B61-4111-AFF1-04A807CB9678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45" name="Rectangle: Rounded Corners 45">
                <a:extLst>
                  <a:ext uri="{FF2B5EF4-FFF2-40B4-BE49-F238E27FC236}">
                    <a16:creationId xmlns:a16="http://schemas.microsoft.com/office/drawing/2014/main" id="{AD745EE8-FC95-4914-81AB-00D23F21E2C5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66850809-D167-4040-950F-319158D9F880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9137EA03-126F-4A20-906F-893972D0730A}"/>
              </a:ext>
            </a:extLst>
          </p:cNvPr>
          <p:cNvGrpSpPr/>
          <p:nvPr/>
        </p:nvGrpSpPr>
        <p:grpSpPr>
          <a:xfrm>
            <a:off x="86400" y="3861010"/>
            <a:ext cx="11994298" cy="2880000"/>
            <a:chOff x="107156" y="864000"/>
            <a:chExt cx="11994298" cy="2787382"/>
          </a:xfrm>
        </p:grpSpPr>
        <p:grpSp>
          <p:nvGrpSpPr>
            <p:cNvPr id="78" name="Groupe 77">
              <a:extLst>
                <a:ext uri="{FF2B5EF4-FFF2-40B4-BE49-F238E27FC236}">
                  <a16:creationId xmlns:a16="http://schemas.microsoft.com/office/drawing/2014/main" id="{C2D52BA2-AE17-4BE5-B68D-7B8AA9251ECF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85" name="Rectangle: Rounded Corners 45">
                <a:extLst>
                  <a:ext uri="{FF2B5EF4-FFF2-40B4-BE49-F238E27FC236}">
                    <a16:creationId xmlns:a16="http://schemas.microsoft.com/office/drawing/2014/main" id="{B98488F6-4B80-4948-B583-3662092F15A0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6" name="Rectangle: Rounded Corners 45">
                <a:extLst>
                  <a:ext uri="{FF2B5EF4-FFF2-40B4-BE49-F238E27FC236}">
                    <a16:creationId xmlns:a16="http://schemas.microsoft.com/office/drawing/2014/main" id="{D3CE6857-2E97-459C-81AB-0D454F5F983A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F087C61E-93D5-40E8-9E34-A3BC74F58F66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83" name="Rectangle: Rounded Corners 45">
                <a:extLst>
                  <a:ext uri="{FF2B5EF4-FFF2-40B4-BE49-F238E27FC236}">
                    <a16:creationId xmlns:a16="http://schemas.microsoft.com/office/drawing/2014/main" id="{D3C7296E-87F7-4DFF-AC61-FFE32459C29B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4" name="Rectangle: Rounded Corners 45">
                <a:extLst>
                  <a:ext uri="{FF2B5EF4-FFF2-40B4-BE49-F238E27FC236}">
                    <a16:creationId xmlns:a16="http://schemas.microsoft.com/office/drawing/2014/main" id="{BBE06437-2559-40F4-BE50-006B29A87981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0" name="Groupe 79">
              <a:extLst>
                <a:ext uri="{FF2B5EF4-FFF2-40B4-BE49-F238E27FC236}">
                  <a16:creationId xmlns:a16="http://schemas.microsoft.com/office/drawing/2014/main" id="{AF2D66F4-B176-4791-83CB-B72456BC5F7A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81" name="Rectangle: Rounded Corners 45">
                <a:extLst>
                  <a:ext uri="{FF2B5EF4-FFF2-40B4-BE49-F238E27FC236}">
                    <a16:creationId xmlns:a16="http://schemas.microsoft.com/office/drawing/2014/main" id="{A5E6C1D4-9661-4909-A589-39FBE5934076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2" name="Rectangle: Rounded Corners 45">
                <a:extLst>
                  <a:ext uri="{FF2B5EF4-FFF2-40B4-BE49-F238E27FC236}">
                    <a16:creationId xmlns:a16="http://schemas.microsoft.com/office/drawing/2014/main" id="{BA4410C3-E84B-4B7E-B6B7-335862CC399B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762884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37050" y="0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253574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21824" y="106563"/>
            <a:ext cx="7949773" cy="544940"/>
          </a:xfrm>
          <a:prstGeom prst="roundRect">
            <a:avLst>
              <a:gd name="adj" fmla="val 5838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6">
            <a:extLst>
              <a:ext uri="{FF2B5EF4-FFF2-40B4-BE49-F238E27FC236}">
                <a16:creationId xmlns:a16="http://schemas.microsoft.com/office/drawing/2014/main" id="{B654BDBA-87ED-48DE-BD77-DF823C17D207}"/>
              </a:ext>
            </a:extLst>
          </p:cNvPr>
          <p:cNvSpPr/>
          <p:nvPr/>
        </p:nvSpPr>
        <p:spPr>
          <a:xfrm>
            <a:off x="2853567" y="111920"/>
            <a:ext cx="636811" cy="544940"/>
          </a:xfrm>
          <a:prstGeom prst="ellipse">
            <a:avLst/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5" name="Circle: Hollow 96">
            <a:extLst>
              <a:ext uri="{FF2B5EF4-FFF2-40B4-BE49-F238E27FC236}">
                <a16:creationId xmlns:a16="http://schemas.microsoft.com/office/drawing/2014/main" id="{2C32A963-0A9E-4A31-88C7-C9A90E670641}"/>
              </a:ext>
            </a:extLst>
          </p:cNvPr>
          <p:cNvSpPr/>
          <p:nvPr/>
        </p:nvSpPr>
        <p:spPr>
          <a:xfrm>
            <a:off x="3015573" y="252472"/>
            <a:ext cx="312799" cy="267673"/>
          </a:xfrm>
          <a:prstGeom prst="donut">
            <a:avLst>
              <a:gd name="adj" fmla="val 3871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56" name="Freeform: Shape 98">
            <a:extLst>
              <a:ext uri="{FF2B5EF4-FFF2-40B4-BE49-F238E27FC236}">
                <a16:creationId xmlns:a16="http://schemas.microsoft.com/office/drawing/2014/main" id="{4E1446DC-2A86-4931-8103-3F1A18E68A72}"/>
              </a:ext>
            </a:extLst>
          </p:cNvPr>
          <p:cNvSpPr/>
          <p:nvPr/>
        </p:nvSpPr>
        <p:spPr>
          <a:xfrm>
            <a:off x="3085775" y="309491"/>
            <a:ext cx="1786" cy="1528"/>
          </a:xfrm>
          <a:custGeom>
            <a:avLst/>
            <a:gdLst/>
            <a:ahLst/>
            <a:cxnLst/>
            <a:rect l="l" t="t" r="r" b="b"/>
            <a:pathLst>
              <a:path w="9525" h="9525"/>
            </a:pathLst>
          </a:custGeom>
          <a:solidFill>
            <a:schemeClr val="accent2">
              <a:lumMod val="20000"/>
              <a:lumOff val="80000"/>
            </a:schemeClr>
          </a:solidFill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IN" sz="675" dirty="0"/>
          </a:p>
        </p:txBody>
      </p:sp>
      <p:sp>
        <p:nvSpPr>
          <p:cNvPr id="57" name="Freeform: Shape 99">
            <a:extLst>
              <a:ext uri="{FF2B5EF4-FFF2-40B4-BE49-F238E27FC236}">
                <a16:creationId xmlns:a16="http://schemas.microsoft.com/office/drawing/2014/main" id="{B200F6A2-5AD1-4529-ABD1-E4A55EAF60A9}"/>
              </a:ext>
            </a:extLst>
          </p:cNvPr>
          <p:cNvSpPr/>
          <p:nvPr/>
        </p:nvSpPr>
        <p:spPr>
          <a:xfrm>
            <a:off x="3081717" y="306962"/>
            <a:ext cx="164271" cy="152795"/>
          </a:xfrm>
          <a:custGeom>
            <a:avLst/>
            <a:gdLst>
              <a:gd name="connsiteX0" fmla="*/ 782955 w 876300"/>
              <a:gd name="connsiteY0" fmla="*/ 949643 h 952500"/>
              <a:gd name="connsiteX1" fmla="*/ 554355 w 876300"/>
              <a:gd name="connsiteY1" fmla="*/ 949643 h 952500"/>
              <a:gd name="connsiteX2" fmla="*/ 540068 w 876300"/>
              <a:gd name="connsiteY2" fmla="*/ 935355 h 952500"/>
              <a:gd name="connsiteX3" fmla="*/ 540068 w 876300"/>
              <a:gd name="connsiteY3" fmla="*/ 644843 h 952500"/>
              <a:gd name="connsiteX4" fmla="*/ 340043 w 876300"/>
              <a:gd name="connsiteY4" fmla="*/ 644843 h 952500"/>
              <a:gd name="connsiteX5" fmla="*/ 340043 w 876300"/>
              <a:gd name="connsiteY5" fmla="*/ 935355 h 952500"/>
              <a:gd name="connsiteX6" fmla="*/ 325755 w 876300"/>
              <a:gd name="connsiteY6" fmla="*/ 949643 h 952500"/>
              <a:gd name="connsiteX7" fmla="*/ 97155 w 876300"/>
              <a:gd name="connsiteY7" fmla="*/ 949643 h 952500"/>
              <a:gd name="connsiteX8" fmla="*/ 82868 w 876300"/>
              <a:gd name="connsiteY8" fmla="*/ 935355 h 952500"/>
              <a:gd name="connsiteX9" fmla="*/ 82868 w 876300"/>
              <a:gd name="connsiteY9" fmla="*/ 426720 h 952500"/>
              <a:gd name="connsiteX10" fmla="*/ 97155 w 876300"/>
              <a:gd name="connsiteY10" fmla="*/ 412433 h 952500"/>
              <a:gd name="connsiteX11" fmla="*/ 824865 w 876300"/>
              <a:gd name="connsiteY11" fmla="*/ 412433 h 952500"/>
              <a:gd name="connsiteX12" fmla="*/ 452438 w 876300"/>
              <a:gd name="connsiteY12" fmla="*/ 40958 h 952500"/>
              <a:gd name="connsiteX13" fmla="*/ 260033 w 876300"/>
              <a:gd name="connsiteY13" fmla="*/ 234315 h 952500"/>
              <a:gd name="connsiteX14" fmla="*/ 244793 w 876300"/>
              <a:gd name="connsiteY14" fmla="*/ 237173 h 952500"/>
              <a:gd name="connsiteX15" fmla="*/ 236220 w 876300"/>
              <a:gd name="connsiteY15" fmla="*/ 223838 h 952500"/>
              <a:gd name="connsiteX16" fmla="*/ 236220 w 876300"/>
              <a:gd name="connsiteY16" fmla="*/ 111443 h 952500"/>
              <a:gd name="connsiteX17" fmla="*/ 162878 w 876300"/>
              <a:gd name="connsiteY17" fmla="*/ 111443 h 952500"/>
              <a:gd name="connsiteX18" fmla="*/ 162878 w 876300"/>
              <a:gd name="connsiteY18" fmla="*/ 300038 h 952500"/>
              <a:gd name="connsiteX19" fmla="*/ 159068 w 876300"/>
              <a:gd name="connsiteY19" fmla="*/ 310515 h 952500"/>
              <a:gd name="connsiteX20" fmla="*/ 31432 w 876300"/>
              <a:gd name="connsiteY20" fmla="*/ 437198 h 952500"/>
              <a:gd name="connsiteX21" fmla="*/ 11430 w 876300"/>
              <a:gd name="connsiteY21" fmla="*/ 437198 h 952500"/>
              <a:gd name="connsiteX22" fmla="*/ 11430 w 876300"/>
              <a:gd name="connsiteY22" fmla="*/ 417195 h 952500"/>
              <a:gd name="connsiteX23" fmla="*/ 134303 w 876300"/>
              <a:gd name="connsiteY23" fmla="*/ 294323 h 952500"/>
              <a:gd name="connsiteX24" fmla="*/ 134303 w 876300"/>
              <a:gd name="connsiteY24" fmla="*/ 97155 h 952500"/>
              <a:gd name="connsiteX25" fmla="*/ 148590 w 876300"/>
              <a:gd name="connsiteY25" fmla="*/ 82868 h 952500"/>
              <a:gd name="connsiteX26" fmla="*/ 249555 w 876300"/>
              <a:gd name="connsiteY26" fmla="*/ 82868 h 952500"/>
              <a:gd name="connsiteX27" fmla="*/ 263843 w 876300"/>
              <a:gd name="connsiteY27" fmla="*/ 97155 h 952500"/>
              <a:gd name="connsiteX28" fmla="*/ 263843 w 876300"/>
              <a:gd name="connsiteY28" fmla="*/ 189548 h 952500"/>
              <a:gd name="connsiteX29" fmla="*/ 441960 w 876300"/>
              <a:gd name="connsiteY29" fmla="*/ 11430 h 952500"/>
              <a:gd name="connsiteX30" fmla="*/ 461963 w 876300"/>
              <a:gd name="connsiteY30" fmla="*/ 11430 h 952500"/>
              <a:gd name="connsiteX31" fmla="*/ 868680 w 876300"/>
              <a:gd name="connsiteY31" fmla="*/ 417195 h 952500"/>
              <a:gd name="connsiteX32" fmla="*/ 871538 w 876300"/>
              <a:gd name="connsiteY32" fmla="*/ 432435 h 952500"/>
              <a:gd name="connsiteX33" fmla="*/ 858203 w 876300"/>
              <a:gd name="connsiteY33" fmla="*/ 441008 h 952500"/>
              <a:gd name="connsiteX34" fmla="*/ 111443 w 876300"/>
              <a:gd name="connsiteY34" fmla="*/ 441008 h 952500"/>
              <a:gd name="connsiteX35" fmla="*/ 111443 w 876300"/>
              <a:gd name="connsiteY35" fmla="*/ 920115 h 952500"/>
              <a:gd name="connsiteX36" fmla="*/ 311468 w 876300"/>
              <a:gd name="connsiteY36" fmla="*/ 920115 h 952500"/>
              <a:gd name="connsiteX37" fmla="*/ 311468 w 876300"/>
              <a:gd name="connsiteY37" fmla="*/ 630555 h 952500"/>
              <a:gd name="connsiteX38" fmla="*/ 325755 w 876300"/>
              <a:gd name="connsiteY38" fmla="*/ 616268 h 952500"/>
              <a:gd name="connsiteX39" fmla="*/ 554355 w 876300"/>
              <a:gd name="connsiteY39" fmla="*/ 616268 h 952500"/>
              <a:gd name="connsiteX40" fmla="*/ 568643 w 876300"/>
              <a:gd name="connsiteY40" fmla="*/ 630555 h 952500"/>
              <a:gd name="connsiteX41" fmla="*/ 568643 w 876300"/>
              <a:gd name="connsiteY41" fmla="*/ 921068 h 952500"/>
              <a:gd name="connsiteX42" fmla="*/ 768668 w 876300"/>
              <a:gd name="connsiteY42" fmla="*/ 921068 h 952500"/>
              <a:gd name="connsiteX43" fmla="*/ 768668 w 876300"/>
              <a:gd name="connsiteY43" fmla="*/ 478155 h 952500"/>
              <a:gd name="connsiteX44" fmla="*/ 782955 w 876300"/>
              <a:gd name="connsiteY44" fmla="*/ 463868 h 952500"/>
              <a:gd name="connsiteX45" fmla="*/ 797243 w 876300"/>
              <a:gd name="connsiteY45" fmla="*/ 478155 h 952500"/>
              <a:gd name="connsiteX46" fmla="*/ 797243 w 876300"/>
              <a:gd name="connsiteY46" fmla="*/ 935355 h 952500"/>
              <a:gd name="connsiteX47" fmla="*/ 782955 w 876300"/>
              <a:gd name="connsiteY47" fmla="*/ 949643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76300" h="952500">
                <a:moveTo>
                  <a:pt x="782955" y="949643"/>
                </a:moveTo>
                <a:lnTo>
                  <a:pt x="554355" y="949643"/>
                </a:lnTo>
                <a:cubicBezTo>
                  <a:pt x="546735" y="949643"/>
                  <a:pt x="540068" y="942975"/>
                  <a:pt x="540068" y="935355"/>
                </a:cubicBezTo>
                <a:lnTo>
                  <a:pt x="540068" y="644843"/>
                </a:lnTo>
                <a:lnTo>
                  <a:pt x="340043" y="644843"/>
                </a:lnTo>
                <a:lnTo>
                  <a:pt x="340043" y="935355"/>
                </a:lnTo>
                <a:cubicBezTo>
                  <a:pt x="340043" y="942975"/>
                  <a:pt x="333375" y="949643"/>
                  <a:pt x="325755" y="949643"/>
                </a:cubicBezTo>
                <a:lnTo>
                  <a:pt x="97155" y="949643"/>
                </a:lnTo>
                <a:cubicBezTo>
                  <a:pt x="89535" y="949643"/>
                  <a:pt x="82868" y="942975"/>
                  <a:pt x="82868" y="935355"/>
                </a:cubicBezTo>
                <a:lnTo>
                  <a:pt x="82868" y="426720"/>
                </a:lnTo>
                <a:cubicBezTo>
                  <a:pt x="82868" y="419100"/>
                  <a:pt x="89535" y="412433"/>
                  <a:pt x="97155" y="412433"/>
                </a:cubicBezTo>
                <a:lnTo>
                  <a:pt x="824865" y="412433"/>
                </a:lnTo>
                <a:lnTo>
                  <a:pt x="452438" y="40958"/>
                </a:lnTo>
                <a:lnTo>
                  <a:pt x="260033" y="234315"/>
                </a:lnTo>
                <a:cubicBezTo>
                  <a:pt x="256223" y="238125"/>
                  <a:pt x="249555" y="240030"/>
                  <a:pt x="244793" y="237173"/>
                </a:cubicBezTo>
                <a:cubicBezTo>
                  <a:pt x="239078" y="235268"/>
                  <a:pt x="236220" y="229553"/>
                  <a:pt x="236220" y="223838"/>
                </a:cubicBezTo>
                <a:lnTo>
                  <a:pt x="236220" y="111443"/>
                </a:lnTo>
                <a:lnTo>
                  <a:pt x="162878" y="111443"/>
                </a:lnTo>
                <a:lnTo>
                  <a:pt x="162878" y="300038"/>
                </a:lnTo>
                <a:cubicBezTo>
                  <a:pt x="162878" y="303848"/>
                  <a:pt x="160973" y="307658"/>
                  <a:pt x="159068" y="310515"/>
                </a:cubicBezTo>
                <a:lnTo>
                  <a:pt x="31432" y="437198"/>
                </a:lnTo>
                <a:cubicBezTo>
                  <a:pt x="25718" y="442913"/>
                  <a:pt x="17145" y="442913"/>
                  <a:pt x="11430" y="437198"/>
                </a:cubicBezTo>
                <a:cubicBezTo>
                  <a:pt x="5715" y="431483"/>
                  <a:pt x="5715" y="422910"/>
                  <a:pt x="11430" y="417195"/>
                </a:cubicBezTo>
                <a:lnTo>
                  <a:pt x="134303" y="294323"/>
                </a:lnTo>
                <a:lnTo>
                  <a:pt x="134303" y="97155"/>
                </a:lnTo>
                <a:cubicBezTo>
                  <a:pt x="134303" y="89535"/>
                  <a:pt x="140970" y="82868"/>
                  <a:pt x="148590" y="82868"/>
                </a:cubicBezTo>
                <a:lnTo>
                  <a:pt x="249555" y="82868"/>
                </a:lnTo>
                <a:cubicBezTo>
                  <a:pt x="257175" y="82868"/>
                  <a:pt x="263843" y="89535"/>
                  <a:pt x="263843" y="97155"/>
                </a:cubicBezTo>
                <a:lnTo>
                  <a:pt x="263843" y="189548"/>
                </a:lnTo>
                <a:lnTo>
                  <a:pt x="441960" y="11430"/>
                </a:lnTo>
                <a:cubicBezTo>
                  <a:pt x="447675" y="5715"/>
                  <a:pt x="456248" y="5715"/>
                  <a:pt x="461963" y="11430"/>
                </a:cubicBezTo>
                <a:lnTo>
                  <a:pt x="868680" y="417195"/>
                </a:lnTo>
                <a:cubicBezTo>
                  <a:pt x="872490" y="421005"/>
                  <a:pt x="874395" y="427673"/>
                  <a:pt x="871538" y="432435"/>
                </a:cubicBezTo>
                <a:cubicBezTo>
                  <a:pt x="869633" y="438150"/>
                  <a:pt x="863918" y="441008"/>
                  <a:pt x="858203" y="441008"/>
                </a:cubicBezTo>
                <a:lnTo>
                  <a:pt x="111443" y="441008"/>
                </a:lnTo>
                <a:lnTo>
                  <a:pt x="111443" y="920115"/>
                </a:lnTo>
                <a:lnTo>
                  <a:pt x="311468" y="920115"/>
                </a:lnTo>
                <a:lnTo>
                  <a:pt x="311468" y="630555"/>
                </a:lnTo>
                <a:cubicBezTo>
                  <a:pt x="311468" y="622935"/>
                  <a:pt x="318135" y="616268"/>
                  <a:pt x="325755" y="616268"/>
                </a:cubicBezTo>
                <a:lnTo>
                  <a:pt x="554355" y="616268"/>
                </a:lnTo>
                <a:cubicBezTo>
                  <a:pt x="561975" y="616268"/>
                  <a:pt x="568643" y="622935"/>
                  <a:pt x="568643" y="630555"/>
                </a:cubicBezTo>
                <a:lnTo>
                  <a:pt x="568643" y="921068"/>
                </a:lnTo>
                <a:lnTo>
                  <a:pt x="768668" y="921068"/>
                </a:lnTo>
                <a:lnTo>
                  <a:pt x="768668" y="478155"/>
                </a:lnTo>
                <a:cubicBezTo>
                  <a:pt x="768668" y="470535"/>
                  <a:pt x="775335" y="463868"/>
                  <a:pt x="782955" y="463868"/>
                </a:cubicBezTo>
                <a:cubicBezTo>
                  <a:pt x="790575" y="463868"/>
                  <a:pt x="797243" y="470535"/>
                  <a:pt x="797243" y="478155"/>
                </a:cubicBezTo>
                <a:lnTo>
                  <a:pt x="797243" y="935355"/>
                </a:lnTo>
                <a:cubicBezTo>
                  <a:pt x="797243" y="942975"/>
                  <a:pt x="790575" y="949643"/>
                  <a:pt x="782955" y="949643"/>
                </a:cubicBez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IN" sz="675" dirty="0"/>
          </a:p>
        </p:txBody>
      </p:sp>
      <p:sp>
        <p:nvSpPr>
          <p:cNvPr id="74" name="Right Arrow 85">
            <a:extLst>
              <a:ext uri="{FF2B5EF4-FFF2-40B4-BE49-F238E27FC236}">
                <a16:creationId xmlns:a16="http://schemas.microsoft.com/office/drawing/2014/main" id="{77BE02CC-C1FB-4CC0-8C42-D251C79D4571}"/>
              </a:ext>
            </a:extLst>
          </p:cNvPr>
          <p:cNvSpPr/>
          <p:nvPr/>
        </p:nvSpPr>
        <p:spPr>
          <a:xfrm>
            <a:off x="3516024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Right Arrow 85">
            <a:extLst>
              <a:ext uri="{FF2B5EF4-FFF2-40B4-BE49-F238E27FC236}">
                <a16:creationId xmlns:a16="http://schemas.microsoft.com/office/drawing/2014/main" id="{04437F95-7C93-46F1-9349-E2671F0D30E0}"/>
              </a:ext>
            </a:extLst>
          </p:cNvPr>
          <p:cNvSpPr/>
          <p:nvPr/>
        </p:nvSpPr>
        <p:spPr>
          <a:xfrm flipH="1">
            <a:off x="2497439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 useBgFill="1">
        <p:nvSpPr>
          <p:cNvPr id="68" name="Rectangle: Rounded Corners 45">
            <a:extLst>
              <a:ext uri="{FF2B5EF4-FFF2-40B4-BE49-F238E27FC236}">
                <a16:creationId xmlns:a16="http://schemas.microsoft.com/office/drawing/2014/main" id="{11A240FE-9199-4372-81EC-A5BEBDA7A696}"/>
              </a:ext>
            </a:extLst>
          </p:cNvPr>
          <p:cNvSpPr/>
          <p:nvPr/>
        </p:nvSpPr>
        <p:spPr>
          <a:xfrm>
            <a:off x="86287" y="839947"/>
            <a:ext cx="3913662" cy="2858271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Rectangle: Rounded Corners 45">
            <a:extLst>
              <a:ext uri="{FF2B5EF4-FFF2-40B4-BE49-F238E27FC236}">
                <a16:creationId xmlns:a16="http://schemas.microsoft.com/office/drawing/2014/main" id="{4D1F14A4-D379-4EA7-A20D-A77B1FD79144}"/>
              </a:ext>
            </a:extLst>
          </p:cNvPr>
          <p:cNvSpPr/>
          <p:nvPr/>
        </p:nvSpPr>
        <p:spPr>
          <a:xfrm>
            <a:off x="85725" y="834111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42" name="Rectangle: Rounded Corners 45">
            <a:extLst>
              <a:ext uri="{FF2B5EF4-FFF2-40B4-BE49-F238E27FC236}">
                <a16:creationId xmlns:a16="http://schemas.microsoft.com/office/drawing/2014/main" id="{2E360736-3CE3-464D-875F-967AF0D7ADA9}"/>
              </a:ext>
            </a:extLst>
          </p:cNvPr>
          <p:cNvSpPr/>
          <p:nvPr/>
        </p:nvSpPr>
        <p:spPr>
          <a:xfrm>
            <a:off x="4122386" y="842864"/>
            <a:ext cx="3913662" cy="2858272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5">
            <a:extLst>
              <a:ext uri="{FF2B5EF4-FFF2-40B4-BE49-F238E27FC236}">
                <a16:creationId xmlns:a16="http://schemas.microsoft.com/office/drawing/2014/main" id="{49E34872-21C9-45B0-AADC-20D9EF4DFCC6}"/>
              </a:ext>
            </a:extLst>
          </p:cNvPr>
          <p:cNvSpPr/>
          <p:nvPr/>
        </p:nvSpPr>
        <p:spPr>
          <a:xfrm>
            <a:off x="4121824" y="837029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45" name="Rectangle: Rounded Corners 45">
            <a:extLst>
              <a:ext uri="{FF2B5EF4-FFF2-40B4-BE49-F238E27FC236}">
                <a16:creationId xmlns:a16="http://schemas.microsoft.com/office/drawing/2014/main" id="{AD745EE8-FC95-4914-81AB-00D23F21E2C5}"/>
              </a:ext>
            </a:extLst>
          </p:cNvPr>
          <p:cNvSpPr/>
          <p:nvPr/>
        </p:nvSpPr>
        <p:spPr>
          <a:xfrm>
            <a:off x="8156585" y="826971"/>
            <a:ext cx="3913662" cy="2858272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66850809-D167-4040-950F-319158D9F880}"/>
              </a:ext>
            </a:extLst>
          </p:cNvPr>
          <p:cNvSpPr/>
          <p:nvPr/>
        </p:nvSpPr>
        <p:spPr>
          <a:xfrm>
            <a:off x="8156023" y="821136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85" name="Rectangle: Rounded Corners 45">
            <a:extLst>
              <a:ext uri="{FF2B5EF4-FFF2-40B4-BE49-F238E27FC236}">
                <a16:creationId xmlns:a16="http://schemas.microsoft.com/office/drawing/2014/main" id="{B98488F6-4B80-4948-B583-3662092F15A0}"/>
              </a:ext>
            </a:extLst>
          </p:cNvPr>
          <p:cNvSpPr/>
          <p:nvPr/>
        </p:nvSpPr>
        <p:spPr>
          <a:xfrm>
            <a:off x="86962" y="3879821"/>
            <a:ext cx="3913662" cy="2858271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6" name="Rectangle: Rounded Corners 45">
            <a:extLst>
              <a:ext uri="{FF2B5EF4-FFF2-40B4-BE49-F238E27FC236}">
                <a16:creationId xmlns:a16="http://schemas.microsoft.com/office/drawing/2014/main" id="{D3CE6857-2E97-459C-81AB-0D454F5F983A}"/>
              </a:ext>
            </a:extLst>
          </p:cNvPr>
          <p:cNvSpPr/>
          <p:nvPr/>
        </p:nvSpPr>
        <p:spPr>
          <a:xfrm>
            <a:off x="86400" y="3873985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83" name="Rectangle: Rounded Corners 45">
            <a:extLst>
              <a:ext uri="{FF2B5EF4-FFF2-40B4-BE49-F238E27FC236}">
                <a16:creationId xmlns:a16="http://schemas.microsoft.com/office/drawing/2014/main" id="{D3C7296E-87F7-4DFF-AC61-FFE32459C29B}"/>
              </a:ext>
            </a:extLst>
          </p:cNvPr>
          <p:cNvSpPr/>
          <p:nvPr/>
        </p:nvSpPr>
        <p:spPr>
          <a:xfrm>
            <a:off x="4123061" y="3882738"/>
            <a:ext cx="3913662" cy="2858272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4" name="Rectangle: Rounded Corners 45">
            <a:extLst>
              <a:ext uri="{FF2B5EF4-FFF2-40B4-BE49-F238E27FC236}">
                <a16:creationId xmlns:a16="http://schemas.microsoft.com/office/drawing/2014/main" id="{BBE06437-2559-40F4-BE50-006B29A87981}"/>
              </a:ext>
            </a:extLst>
          </p:cNvPr>
          <p:cNvSpPr/>
          <p:nvPr/>
        </p:nvSpPr>
        <p:spPr>
          <a:xfrm>
            <a:off x="4122499" y="3876903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81" name="Rectangle: Rounded Corners 45">
            <a:extLst>
              <a:ext uri="{FF2B5EF4-FFF2-40B4-BE49-F238E27FC236}">
                <a16:creationId xmlns:a16="http://schemas.microsoft.com/office/drawing/2014/main" id="{A5E6C1D4-9661-4909-A589-39FBE5934076}"/>
              </a:ext>
            </a:extLst>
          </p:cNvPr>
          <p:cNvSpPr/>
          <p:nvPr/>
        </p:nvSpPr>
        <p:spPr>
          <a:xfrm>
            <a:off x="8157260" y="3866845"/>
            <a:ext cx="3913662" cy="2858272"/>
          </a:xfrm>
          <a:prstGeom prst="roundRect">
            <a:avLst>
              <a:gd name="adj" fmla="val 8291"/>
            </a:avLst>
          </a:prstGeom>
          <a:ln w="19050">
            <a:solidFill>
              <a:schemeClr val="tx1"/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flat" dir="t"/>
          </a:scene3d>
          <a:sp3d extrusionH="76200" prstMaterial="dkEdge">
            <a:bevelT/>
            <a:bevelB/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2" name="Rectangle: Rounded Corners 45">
            <a:extLst>
              <a:ext uri="{FF2B5EF4-FFF2-40B4-BE49-F238E27FC236}">
                <a16:creationId xmlns:a16="http://schemas.microsoft.com/office/drawing/2014/main" id="{BA4410C3-E84B-4B7E-B6B7-335862CC399B}"/>
              </a:ext>
            </a:extLst>
          </p:cNvPr>
          <p:cNvSpPr/>
          <p:nvPr/>
        </p:nvSpPr>
        <p:spPr>
          <a:xfrm>
            <a:off x="8156698" y="3861010"/>
            <a:ext cx="3924000" cy="385660"/>
          </a:xfrm>
          <a:prstGeom prst="round2SameRect">
            <a:avLst>
              <a:gd name="adj1" fmla="val 33719"/>
              <a:gd name="adj2" fmla="val 0"/>
            </a:avLst>
          </a:prstGeom>
          <a:solidFill>
            <a:schemeClr val="tx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8660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5AA00F2F-6550-4FFE-8E5D-9E187EFB4D93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</p:pic>
        <p:sp>
          <p:nvSpPr>
            <p:cNvPr id="47" name="Rectangle 2">
              <a:extLst>
                <a:ext uri="{FF2B5EF4-FFF2-40B4-BE49-F238E27FC236}">
                  <a16:creationId xmlns:a16="http://schemas.microsoft.com/office/drawing/2014/main" id="{A24B5B62-1A01-4EEA-B009-276722625C34}"/>
                </a:ext>
              </a:extLst>
            </p:cNvPr>
            <p:cNvSpPr/>
            <p:nvPr/>
          </p:nvSpPr>
          <p:spPr>
            <a:xfrm>
              <a:off x="5951004" y="-21617"/>
              <a:ext cx="6222133" cy="6895945"/>
            </a:xfrm>
            <a:custGeom>
              <a:avLst/>
              <a:gdLst>
                <a:gd name="connsiteX0" fmla="*/ 0 w 12138305"/>
                <a:gd name="connsiteY0" fmla="*/ 0 h 6865844"/>
                <a:gd name="connsiteX1" fmla="*/ 12138305 w 12138305"/>
                <a:gd name="connsiteY1" fmla="*/ 0 h 6865844"/>
                <a:gd name="connsiteX2" fmla="*/ 12138305 w 12138305"/>
                <a:gd name="connsiteY2" fmla="*/ 6865844 h 6865844"/>
                <a:gd name="connsiteX3" fmla="*/ 0 w 12138305"/>
                <a:gd name="connsiteY3" fmla="*/ 6865844 h 6865844"/>
                <a:gd name="connsiteX4" fmla="*/ 0 w 12138305"/>
                <a:gd name="connsiteY4" fmla="*/ 0 h 6865844"/>
                <a:gd name="connsiteX0" fmla="*/ 0 w 12138305"/>
                <a:gd name="connsiteY0" fmla="*/ 44970 h 6910814"/>
                <a:gd name="connsiteX1" fmla="*/ 8054883 w 12138305"/>
                <a:gd name="connsiteY1" fmla="*/ 0 h 6910814"/>
                <a:gd name="connsiteX2" fmla="*/ 12138305 w 12138305"/>
                <a:gd name="connsiteY2" fmla="*/ 44970 h 6910814"/>
                <a:gd name="connsiteX3" fmla="*/ 12138305 w 12138305"/>
                <a:gd name="connsiteY3" fmla="*/ 6910814 h 6910814"/>
                <a:gd name="connsiteX4" fmla="*/ 0 w 12138305"/>
                <a:gd name="connsiteY4" fmla="*/ 6910814 h 6910814"/>
                <a:gd name="connsiteX5" fmla="*/ 0 w 12138305"/>
                <a:gd name="connsiteY5" fmla="*/ 44970 h 6910814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6910814 h 6940445"/>
                <a:gd name="connsiteX6" fmla="*/ 0 w 12138305"/>
                <a:gd name="connsiteY6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44970 h 6940445"/>
                <a:gd name="connsiteX3" fmla="*/ 12138305 w 12138305"/>
                <a:gd name="connsiteY3" fmla="*/ 6910814 h 6940445"/>
                <a:gd name="connsiteX4" fmla="*/ 4082490 w 12138305"/>
                <a:gd name="connsiteY4" fmla="*/ 6940445 h 6940445"/>
                <a:gd name="connsiteX5" fmla="*/ 0 w 12138305"/>
                <a:gd name="connsiteY5" fmla="*/ 44970 h 6940445"/>
                <a:gd name="connsiteX0" fmla="*/ 0 w 12138305"/>
                <a:gd name="connsiteY0" fmla="*/ 44970 h 6940445"/>
                <a:gd name="connsiteX1" fmla="*/ 8054883 w 12138305"/>
                <a:gd name="connsiteY1" fmla="*/ 0 h 6940445"/>
                <a:gd name="connsiteX2" fmla="*/ 12138305 w 12138305"/>
                <a:gd name="connsiteY2" fmla="*/ 6910814 h 6940445"/>
                <a:gd name="connsiteX3" fmla="*/ 4082490 w 12138305"/>
                <a:gd name="connsiteY3" fmla="*/ 6940445 h 6940445"/>
                <a:gd name="connsiteX4" fmla="*/ 0 w 12138305"/>
                <a:gd name="connsiteY4" fmla="*/ 44970 h 6940445"/>
                <a:gd name="connsiteX0" fmla="*/ 0 w 12138305"/>
                <a:gd name="connsiteY0" fmla="*/ 0 h 6895475"/>
                <a:gd name="connsiteX1" fmla="*/ 8083018 w 12138305"/>
                <a:gd name="connsiteY1" fmla="*/ 4266 h 6895475"/>
                <a:gd name="connsiteX2" fmla="*/ 12138305 w 12138305"/>
                <a:gd name="connsiteY2" fmla="*/ 6865844 h 6895475"/>
                <a:gd name="connsiteX3" fmla="*/ 4082490 w 12138305"/>
                <a:gd name="connsiteY3" fmla="*/ 6895475 h 6895475"/>
                <a:gd name="connsiteX4" fmla="*/ 0 w 12138305"/>
                <a:gd name="connsiteY4" fmla="*/ 0 h 6895475"/>
                <a:gd name="connsiteX0" fmla="*/ 0 w 12138305"/>
                <a:gd name="connsiteY0" fmla="*/ 0 h 6867339"/>
                <a:gd name="connsiteX1" fmla="*/ 8083018 w 12138305"/>
                <a:gd name="connsiteY1" fmla="*/ 4266 h 6867339"/>
                <a:gd name="connsiteX2" fmla="*/ 12138305 w 12138305"/>
                <a:gd name="connsiteY2" fmla="*/ 6865844 h 6867339"/>
                <a:gd name="connsiteX3" fmla="*/ 4082490 w 12138305"/>
                <a:gd name="connsiteY3" fmla="*/ 6867339 h 6867339"/>
                <a:gd name="connsiteX4" fmla="*/ 0 w 12138305"/>
                <a:gd name="connsiteY4" fmla="*/ 0 h 6867339"/>
                <a:gd name="connsiteX0" fmla="*/ 0 w 12187542"/>
                <a:gd name="connsiteY0" fmla="*/ 0 h 6867339"/>
                <a:gd name="connsiteX1" fmla="*/ 8083018 w 12187542"/>
                <a:gd name="connsiteY1" fmla="*/ 4266 h 6867339"/>
                <a:gd name="connsiteX2" fmla="*/ 12187542 w 12187542"/>
                <a:gd name="connsiteY2" fmla="*/ 6865844 h 6867339"/>
                <a:gd name="connsiteX3" fmla="*/ 4082490 w 12187542"/>
                <a:gd name="connsiteY3" fmla="*/ 6867339 h 6867339"/>
                <a:gd name="connsiteX4" fmla="*/ 0 w 12187542"/>
                <a:gd name="connsiteY4" fmla="*/ 0 h 6867339"/>
                <a:gd name="connsiteX0" fmla="*/ 0 w 12187542"/>
                <a:gd name="connsiteY0" fmla="*/ 0 h 6889545"/>
                <a:gd name="connsiteX1" fmla="*/ 8083018 w 12187542"/>
                <a:gd name="connsiteY1" fmla="*/ 4266 h 6889545"/>
                <a:gd name="connsiteX2" fmla="*/ 12187542 w 12187542"/>
                <a:gd name="connsiteY2" fmla="*/ 6865844 h 6889545"/>
                <a:gd name="connsiteX3" fmla="*/ 4071657 w 12187542"/>
                <a:gd name="connsiteY3" fmla="*/ 6889545 h 6889545"/>
                <a:gd name="connsiteX4" fmla="*/ 0 w 12187542"/>
                <a:gd name="connsiteY4" fmla="*/ 0 h 6889545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65844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  <a:gd name="connsiteX0" fmla="*/ 0 w 12187542"/>
                <a:gd name="connsiteY0" fmla="*/ 0 h 6882143"/>
                <a:gd name="connsiteX1" fmla="*/ 8083018 w 12187542"/>
                <a:gd name="connsiteY1" fmla="*/ 4266 h 6882143"/>
                <a:gd name="connsiteX2" fmla="*/ 12187542 w 12187542"/>
                <a:gd name="connsiteY2" fmla="*/ 6880649 h 6882143"/>
                <a:gd name="connsiteX3" fmla="*/ 4071657 w 12187542"/>
                <a:gd name="connsiteY3" fmla="*/ 6882143 h 6882143"/>
                <a:gd name="connsiteX4" fmla="*/ 0 w 12187542"/>
                <a:gd name="connsiteY4" fmla="*/ 0 h 688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87542" h="6882143">
                  <a:moveTo>
                    <a:pt x="0" y="0"/>
                  </a:moveTo>
                  <a:lnTo>
                    <a:pt x="8083018" y="4266"/>
                  </a:lnTo>
                  <a:lnTo>
                    <a:pt x="12187542" y="6880649"/>
                  </a:lnTo>
                  <a:lnTo>
                    <a:pt x="4071657" y="6882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8" name="Title 2">
              <a:extLst>
                <a:ext uri="{FF2B5EF4-FFF2-40B4-BE49-F238E27FC236}">
                  <a16:creationId xmlns:a16="http://schemas.microsoft.com/office/drawing/2014/main" id="{2B6B3668-3135-4395-9CD1-06253B664884}"/>
                </a:ext>
              </a:extLst>
            </p:cNvPr>
            <p:cNvSpPr txBox="1">
              <a:spLocks/>
            </p:cNvSpPr>
            <p:nvPr/>
          </p:nvSpPr>
          <p:spPr>
            <a:xfrm>
              <a:off x="6298650" y="572570"/>
              <a:ext cx="4226102" cy="60025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  <a:effectLst>
              <a:glow rad="266700">
                <a:schemeClr val="accent1">
                  <a:satMod val="175000"/>
                  <a:alpha val="40000"/>
                </a:schemeClr>
              </a:glow>
              <a:innerShdw blurRad="114300">
                <a:prstClr val="black"/>
              </a:innerShdw>
              <a:softEdge rad="0"/>
            </a:effectLst>
            <a:scene3d>
              <a:camera prst="orthographicFront"/>
              <a:lightRig rig="sunrise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135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200" b="1" dirty="0">
                  <a:solidFill>
                    <a:schemeClr val="bg1"/>
                  </a:solidFill>
                  <a:latin typeface="Oswald" panose="02000503000000000000" pitchFamily="2" charset="0"/>
                </a:rPr>
                <a:t>DATA ANALYTICS</a:t>
              </a:r>
            </a:p>
          </p:txBody>
        </p:sp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0E6647-BA94-433C-AA2E-6A9CFF660E8C}"/>
                </a:ext>
              </a:extLst>
            </p:cNvPr>
            <p:cNvGrpSpPr/>
            <p:nvPr/>
          </p:nvGrpSpPr>
          <p:grpSpPr>
            <a:xfrm>
              <a:off x="6714531" y="1213633"/>
              <a:ext cx="1797685" cy="236257"/>
              <a:chOff x="5261626" y="1270785"/>
              <a:chExt cx="1797685" cy="236257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226517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22423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49970" y="106563"/>
            <a:ext cx="7956057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F04DEDED-E5B8-4CB6-BD78-DBE0A1BA15E7}"/>
              </a:ext>
            </a:extLst>
          </p:cNvPr>
          <p:cNvGrpSpPr/>
          <p:nvPr/>
        </p:nvGrpSpPr>
        <p:grpSpPr>
          <a:xfrm>
            <a:off x="2383017" y="843384"/>
            <a:ext cx="4603995" cy="2673539"/>
            <a:chOff x="2383017" y="843384"/>
            <a:chExt cx="4603995" cy="2673539"/>
          </a:xfrm>
        </p:grpSpPr>
        <p:sp>
          <p:nvSpPr>
            <p:cNvPr id="133" name="Rectangle: Rounded Corners 45">
              <a:extLst>
                <a:ext uri="{FF2B5EF4-FFF2-40B4-BE49-F238E27FC236}">
                  <a16:creationId xmlns:a16="http://schemas.microsoft.com/office/drawing/2014/main" id="{A98FDF71-D139-4B2C-B572-A5A7F49811BB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4" name="Rectangle: Rounded Corners 45">
              <a:extLst>
                <a:ext uri="{FF2B5EF4-FFF2-40B4-BE49-F238E27FC236}">
                  <a16:creationId xmlns:a16="http://schemas.microsoft.com/office/drawing/2014/main" id="{0E636D8E-569B-470E-9600-D2DB64418438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Rectangle: Rounded Corners 38">
            <a:extLst>
              <a:ext uri="{FF2B5EF4-FFF2-40B4-BE49-F238E27FC236}">
                <a16:creationId xmlns:a16="http://schemas.microsoft.com/office/drawing/2014/main" id="{1D1D768E-2983-4F32-BCA3-9E989315AF79}"/>
              </a:ext>
            </a:extLst>
          </p:cNvPr>
          <p:cNvSpPr/>
          <p:nvPr/>
        </p:nvSpPr>
        <p:spPr>
          <a:xfrm rot="16200000">
            <a:off x="2296969" y="111791"/>
            <a:ext cx="510506" cy="534483"/>
          </a:xfrm>
          <a:prstGeom prst="roundRect">
            <a:avLst>
              <a:gd name="adj" fmla="val 893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EA4C419-793F-43D9-B2A0-C38A6B668856}"/>
              </a:ext>
            </a:extLst>
          </p:cNvPr>
          <p:cNvSpPr/>
          <p:nvPr/>
        </p:nvSpPr>
        <p:spPr>
          <a:xfrm rot="16200000">
            <a:off x="2887975" y="111791"/>
            <a:ext cx="510506" cy="534483"/>
          </a:xfrm>
          <a:prstGeom prst="roundRect">
            <a:avLst>
              <a:gd name="adj" fmla="val 893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8">
            <a:extLst>
              <a:ext uri="{FF2B5EF4-FFF2-40B4-BE49-F238E27FC236}">
                <a16:creationId xmlns:a16="http://schemas.microsoft.com/office/drawing/2014/main" id="{4204FF58-20A0-44ED-97AE-12F6B18BC1B2}"/>
              </a:ext>
            </a:extLst>
          </p:cNvPr>
          <p:cNvSpPr/>
          <p:nvPr/>
        </p:nvSpPr>
        <p:spPr>
          <a:xfrm rot="16200000">
            <a:off x="3478981" y="111791"/>
            <a:ext cx="510506" cy="534483"/>
          </a:xfrm>
          <a:prstGeom prst="roundRect">
            <a:avLst>
              <a:gd name="adj" fmla="val 9882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0A5A1796-39D7-419C-9B2A-BB0944AEF7A3}"/>
              </a:ext>
            </a:extLst>
          </p:cNvPr>
          <p:cNvGrpSpPr/>
          <p:nvPr/>
        </p:nvGrpSpPr>
        <p:grpSpPr>
          <a:xfrm>
            <a:off x="7318769" y="843384"/>
            <a:ext cx="4603995" cy="2673539"/>
            <a:chOff x="2383017" y="843384"/>
            <a:chExt cx="4603995" cy="2673539"/>
          </a:xfrm>
        </p:grpSpPr>
        <p:sp>
          <p:nvSpPr>
            <p:cNvPr id="44" name="Rectangle: Rounded Corners 45">
              <a:extLst>
                <a:ext uri="{FF2B5EF4-FFF2-40B4-BE49-F238E27FC236}">
                  <a16:creationId xmlns:a16="http://schemas.microsoft.com/office/drawing/2014/main" id="{A7536FA5-D170-42F5-AD31-4FD88FFDEA46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Rectangle: Rounded Corners 45">
              <a:extLst>
                <a:ext uri="{FF2B5EF4-FFF2-40B4-BE49-F238E27FC236}">
                  <a16:creationId xmlns:a16="http://schemas.microsoft.com/office/drawing/2014/main" id="{FCC1676D-C8AA-4542-8B66-4357E0579F64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436B2D2E-4934-44E2-951C-33C097A5832B}"/>
              </a:ext>
            </a:extLst>
          </p:cNvPr>
          <p:cNvGrpSpPr/>
          <p:nvPr/>
        </p:nvGrpSpPr>
        <p:grpSpPr>
          <a:xfrm>
            <a:off x="2390832" y="3871109"/>
            <a:ext cx="4603995" cy="2673539"/>
            <a:chOff x="2383017" y="843384"/>
            <a:chExt cx="4603995" cy="2673539"/>
          </a:xfrm>
        </p:grpSpPr>
        <p:sp>
          <p:nvSpPr>
            <p:cNvPr id="47" name="Rectangle: Rounded Corners 45">
              <a:extLst>
                <a:ext uri="{FF2B5EF4-FFF2-40B4-BE49-F238E27FC236}">
                  <a16:creationId xmlns:a16="http://schemas.microsoft.com/office/drawing/2014/main" id="{39A4D0E4-2B12-470B-9297-CAE042837FEF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Rectangle: Rounded Corners 45">
              <a:extLst>
                <a:ext uri="{FF2B5EF4-FFF2-40B4-BE49-F238E27FC236}">
                  <a16:creationId xmlns:a16="http://schemas.microsoft.com/office/drawing/2014/main" id="{9BB62876-6A35-4DA5-9C18-3217B3481FB8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CFA2B99-B1D7-4D88-8106-2A72182119A4}"/>
              </a:ext>
            </a:extLst>
          </p:cNvPr>
          <p:cNvGrpSpPr/>
          <p:nvPr/>
        </p:nvGrpSpPr>
        <p:grpSpPr>
          <a:xfrm>
            <a:off x="7326584" y="3871109"/>
            <a:ext cx="4603995" cy="2673539"/>
            <a:chOff x="2383017" y="843384"/>
            <a:chExt cx="4603995" cy="2673539"/>
          </a:xfrm>
        </p:grpSpPr>
        <p:sp>
          <p:nvSpPr>
            <p:cNvPr id="50" name="Rectangle: Rounded Corners 45">
              <a:extLst>
                <a:ext uri="{FF2B5EF4-FFF2-40B4-BE49-F238E27FC236}">
                  <a16:creationId xmlns:a16="http://schemas.microsoft.com/office/drawing/2014/main" id="{E3299A84-437F-4D37-A1D5-CFE811A50737}"/>
                </a:ext>
              </a:extLst>
            </p:cNvPr>
            <p:cNvSpPr/>
            <p:nvPr/>
          </p:nvSpPr>
          <p:spPr>
            <a:xfrm>
              <a:off x="2390832" y="848829"/>
              <a:ext cx="4596180" cy="2668094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Rectangle: Rounded Corners 45">
              <a:extLst>
                <a:ext uri="{FF2B5EF4-FFF2-40B4-BE49-F238E27FC236}">
                  <a16:creationId xmlns:a16="http://schemas.microsoft.com/office/drawing/2014/main" id="{75801615-2F52-43DD-80B2-A93532F3C2A9}"/>
                </a:ext>
              </a:extLst>
            </p:cNvPr>
            <p:cNvSpPr/>
            <p:nvPr/>
          </p:nvSpPr>
          <p:spPr>
            <a:xfrm>
              <a:off x="2383017" y="843384"/>
              <a:ext cx="4596180" cy="289848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797CF0B-FD66-4380-9D71-A287AC7C43CD}"/>
              </a:ext>
            </a:extLst>
          </p:cNvPr>
          <p:cNvGrpSpPr/>
          <p:nvPr/>
        </p:nvGrpSpPr>
        <p:grpSpPr>
          <a:xfrm>
            <a:off x="656973" y="486726"/>
            <a:ext cx="534484" cy="544940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3" name="Oval 56">
              <a:extLst>
                <a:ext uri="{FF2B5EF4-FFF2-40B4-BE49-F238E27FC236}">
                  <a16:creationId xmlns:a16="http://schemas.microsoft.com/office/drawing/2014/main" id="{B654BDBA-87ED-48DE-BD77-DF823C17D207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A025F66-FB30-49F5-AFAF-F4BD8272D078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55" name="Circle: Hollow 96">
                <a:extLst>
                  <a:ext uri="{FF2B5EF4-FFF2-40B4-BE49-F238E27FC236}">
                    <a16:creationId xmlns:a16="http://schemas.microsoft.com/office/drawing/2014/main" id="{2C32A963-0A9E-4A31-88C7-C9A90E670641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98">
                <a:extLst>
                  <a:ext uri="{FF2B5EF4-FFF2-40B4-BE49-F238E27FC236}">
                    <a16:creationId xmlns:a16="http://schemas.microsoft.com/office/drawing/2014/main" id="{4E1446DC-2A86-4931-8103-3F1A18E68A72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57" name="Freeform: Shape 99">
                <a:extLst>
                  <a:ext uri="{FF2B5EF4-FFF2-40B4-BE49-F238E27FC236}">
                    <a16:creationId xmlns:a16="http://schemas.microsoft.com/office/drawing/2014/main" id="{B200F6A2-5AD1-4529-ABD1-E4A55EAF60A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0587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2102338" y="123780"/>
            <a:ext cx="9304460" cy="544940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3868" y="1902539"/>
            <a:ext cx="510506" cy="4076926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0" name="Groupe 229">
            <a:extLst>
              <a:ext uri="{FF2B5EF4-FFF2-40B4-BE49-F238E27FC236}">
                <a16:creationId xmlns:a16="http://schemas.microsoft.com/office/drawing/2014/main" id="{985EB29D-1617-4576-A29F-45CCD6CE8969}"/>
              </a:ext>
            </a:extLst>
          </p:cNvPr>
          <p:cNvGrpSpPr/>
          <p:nvPr/>
        </p:nvGrpSpPr>
        <p:grpSpPr>
          <a:xfrm>
            <a:off x="2015635" y="843383"/>
            <a:ext cx="4596180" cy="2822036"/>
            <a:chOff x="1063105" y="1077842"/>
            <a:chExt cx="5299076" cy="3026158"/>
          </a:xfrm>
        </p:grpSpPr>
        <p:sp>
          <p:nvSpPr>
            <p:cNvPr id="109" name="Rectangle: Rounded Corners 45">
              <a:extLst>
                <a:ext uri="{FF2B5EF4-FFF2-40B4-BE49-F238E27FC236}">
                  <a16:creationId xmlns:a16="http://schemas.microsoft.com/office/drawing/2014/main" id="{5C774F12-9129-4C53-9AEA-795178C7615A}"/>
                </a:ext>
              </a:extLst>
            </p:cNvPr>
            <p:cNvSpPr/>
            <p:nvPr/>
          </p:nvSpPr>
          <p:spPr>
            <a:xfrm>
              <a:off x="1063105" y="1083682"/>
              <a:ext cx="5299076" cy="3020318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0" name="Rectangle: Rounded Corners 45">
              <a:extLst>
                <a:ext uri="{FF2B5EF4-FFF2-40B4-BE49-F238E27FC236}">
                  <a16:creationId xmlns:a16="http://schemas.microsoft.com/office/drawing/2014/main" id="{23544A1F-A19D-448D-AFB0-500FCA4CFF61}"/>
                </a:ext>
              </a:extLst>
            </p:cNvPr>
            <p:cNvSpPr/>
            <p:nvPr/>
          </p:nvSpPr>
          <p:spPr>
            <a:xfrm>
              <a:off x="1063105" y="1077842"/>
              <a:ext cx="5299076" cy="46165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2" name="Groupe 231">
            <a:extLst>
              <a:ext uri="{FF2B5EF4-FFF2-40B4-BE49-F238E27FC236}">
                <a16:creationId xmlns:a16="http://schemas.microsoft.com/office/drawing/2014/main" id="{BBE1B731-5FC2-4CED-96CD-00483E6371C0}"/>
              </a:ext>
            </a:extLst>
          </p:cNvPr>
          <p:cNvGrpSpPr/>
          <p:nvPr/>
        </p:nvGrpSpPr>
        <p:grpSpPr>
          <a:xfrm>
            <a:off x="2015692" y="3941002"/>
            <a:ext cx="9601934" cy="2822036"/>
            <a:chOff x="2015692" y="3941002"/>
            <a:chExt cx="9601934" cy="2822036"/>
          </a:xfrm>
        </p:grpSpPr>
        <p:grpSp>
          <p:nvGrpSpPr>
            <p:cNvPr id="123" name="Groupe 122">
              <a:extLst>
                <a:ext uri="{FF2B5EF4-FFF2-40B4-BE49-F238E27FC236}">
                  <a16:creationId xmlns:a16="http://schemas.microsoft.com/office/drawing/2014/main" id="{3376E672-23A3-43D4-A502-A4907C7965EB}"/>
                </a:ext>
              </a:extLst>
            </p:cNvPr>
            <p:cNvGrpSpPr/>
            <p:nvPr/>
          </p:nvGrpSpPr>
          <p:grpSpPr>
            <a:xfrm>
              <a:off x="2015692" y="3941002"/>
              <a:ext cx="4596180" cy="2822036"/>
              <a:chOff x="1063105" y="1077842"/>
              <a:chExt cx="5299076" cy="3026158"/>
            </a:xfrm>
          </p:grpSpPr>
          <p:sp>
            <p:nvSpPr>
              <p:cNvPr id="124" name="Rectangle: Rounded Corners 45">
                <a:extLst>
                  <a:ext uri="{FF2B5EF4-FFF2-40B4-BE49-F238E27FC236}">
                    <a16:creationId xmlns:a16="http://schemas.microsoft.com/office/drawing/2014/main" id="{6904582A-3B6B-497B-AE55-E2C3E1193849}"/>
                  </a:ext>
                </a:extLst>
              </p:cNvPr>
              <p:cNvSpPr/>
              <p:nvPr/>
            </p:nvSpPr>
            <p:spPr>
              <a:xfrm>
                <a:off x="1063105" y="1083682"/>
                <a:ext cx="5299076" cy="3020318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25" name="Rectangle: Rounded Corners 45">
                <a:extLst>
                  <a:ext uri="{FF2B5EF4-FFF2-40B4-BE49-F238E27FC236}">
                    <a16:creationId xmlns:a16="http://schemas.microsoft.com/office/drawing/2014/main" id="{70A3A85B-8159-417D-A524-00907D63AA8E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9" name="Groupe 128">
              <a:extLst>
                <a:ext uri="{FF2B5EF4-FFF2-40B4-BE49-F238E27FC236}">
                  <a16:creationId xmlns:a16="http://schemas.microsoft.com/office/drawing/2014/main" id="{A72E2F97-6441-454A-94C7-FC2B6FF62D29}"/>
                </a:ext>
              </a:extLst>
            </p:cNvPr>
            <p:cNvGrpSpPr/>
            <p:nvPr/>
          </p:nvGrpSpPr>
          <p:grpSpPr>
            <a:xfrm>
              <a:off x="7021446" y="3941002"/>
              <a:ext cx="4596180" cy="2822036"/>
              <a:chOff x="1063105" y="1077842"/>
              <a:chExt cx="5299076" cy="3026158"/>
            </a:xfrm>
          </p:grpSpPr>
          <p:sp>
            <p:nvSpPr>
              <p:cNvPr id="130" name="Rectangle: Rounded Corners 45">
                <a:extLst>
                  <a:ext uri="{FF2B5EF4-FFF2-40B4-BE49-F238E27FC236}">
                    <a16:creationId xmlns:a16="http://schemas.microsoft.com/office/drawing/2014/main" id="{294653CF-1A9A-4DD4-837C-6FAE11F84A92}"/>
                  </a:ext>
                </a:extLst>
              </p:cNvPr>
              <p:cNvSpPr/>
              <p:nvPr/>
            </p:nvSpPr>
            <p:spPr>
              <a:xfrm>
                <a:off x="1063105" y="1083682"/>
                <a:ext cx="5299076" cy="3020318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1" name="Rectangle: Rounded Corners 45">
                <a:extLst>
                  <a:ext uri="{FF2B5EF4-FFF2-40B4-BE49-F238E27FC236}">
                    <a16:creationId xmlns:a16="http://schemas.microsoft.com/office/drawing/2014/main" id="{9A646BF1-8E25-49B6-94EA-5A1BBF26C773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1" name="Groupe 230">
            <a:extLst>
              <a:ext uri="{FF2B5EF4-FFF2-40B4-BE49-F238E27FC236}">
                <a16:creationId xmlns:a16="http://schemas.microsoft.com/office/drawing/2014/main" id="{851EAF3A-1A78-40DB-9DDA-B658DF264F9A}"/>
              </a:ext>
            </a:extLst>
          </p:cNvPr>
          <p:cNvGrpSpPr/>
          <p:nvPr/>
        </p:nvGrpSpPr>
        <p:grpSpPr>
          <a:xfrm>
            <a:off x="2015692" y="843383"/>
            <a:ext cx="9601877" cy="2822036"/>
            <a:chOff x="2015692" y="843383"/>
            <a:chExt cx="9601877" cy="2822036"/>
          </a:xfrm>
        </p:grpSpPr>
        <p:grpSp>
          <p:nvGrpSpPr>
            <p:cNvPr id="126" name="Groupe 125">
              <a:extLst>
                <a:ext uri="{FF2B5EF4-FFF2-40B4-BE49-F238E27FC236}">
                  <a16:creationId xmlns:a16="http://schemas.microsoft.com/office/drawing/2014/main" id="{C9D59668-2C41-4A0A-AAD9-3D4AF22D8E45}"/>
                </a:ext>
              </a:extLst>
            </p:cNvPr>
            <p:cNvGrpSpPr/>
            <p:nvPr/>
          </p:nvGrpSpPr>
          <p:grpSpPr>
            <a:xfrm>
              <a:off x="7021389" y="843383"/>
              <a:ext cx="4596180" cy="2822036"/>
              <a:chOff x="1063105" y="1077842"/>
              <a:chExt cx="5299076" cy="3026154"/>
            </a:xfrm>
          </p:grpSpPr>
          <p:sp>
            <p:nvSpPr>
              <p:cNvPr id="127" name="Rectangle: Rounded Corners 45">
                <a:extLst>
                  <a:ext uri="{FF2B5EF4-FFF2-40B4-BE49-F238E27FC236}">
                    <a16:creationId xmlns:a16="http://schemas.microsoft.com/office/drawing/2014/main" id="{73442A36-F09C-4987-9CD9-09283EC859F1}"/>
                  </a:ext>
                </a:extLst>
              </p:cNvPr>
              <p:cNvSpPr/>
              <p:nvPr/>
            </p:nvSpPr>
            <p:spPr>
              <a:xfrm>
                <a:off x="1063105" y="1083681"/>
                <a:ext cx="5299076" cy="3020315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28" name="Rectangle: Rounded Corners 45">
                <a:extLst>
                  <a:ext uri="{FF2B5EF4-FFF2-40B4-BE49-F238E27FC236}">
                    <a16:creationId xmlns:a16="http://schemas.microsoft.com/office/drawing/2014/main" id="{C516587E-4222-4B1A-81E0-F1B7B7E46F8D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2" name="Groupe 131">
              <a:extLst>
                <a:ext uri="{FF2B5EF4-FFF2-40B4-BE49-F238E27FC236}">
                  <a16:creationId xmlns:a16="http://schemas.microsoft.com/office/drawing/2014/main" id="{25322DA2-1383-4156-B80B-D4724F7C1A8E}"/>
                </a:ext>
              </a:extLst>
            </p:cNvPr>
            <p:cNvGrpSpPr/>
            <p:nvPr/>
          </p:nvGrpSpPr>
          <p:grpSpPr>
            <a:xfrm>
              <a:off x="2015692" y="843383"/>
              <a:ext cx="4596180" cy="2822036"/>
              <a:chOff x="1063105" y="1077842"/>
              <a:chExt cx="5299076" cy="3026154"/>
            </a:xfrm>
          </p:grpSpPr>
          <p:sp>
            <p:nvSpPr>
              <p:cNvPr id="133" name="Rectangle: Rounded Corners 45">
                <a:extLst>
                  <a:ext uri="{FF2B5EF4-FFF2-40B4-BE49-F238E27FC236}">
                    <a16:creationId xmlns:a16="http://schemas.microsoft.com/office/drawing/2014/main" id="{A98FDF71-D139-4B2C-B572-A5A7F49811BB}"/>
                  </a:ext>
                </a:extLst>
              </p:cNvPr>
              <p:cNvSpPr/>
              <p:nvPr/>
            </p:nvSpPr>
            <p:spPr>
              <a:xfrm>
                <a:off x="1063105" y="1083681"/>
                <a:ext cx="5299076" cy="3020315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4" name="Rectangle: Rounded Corners 45">
                <a:extLst>
                  <a:ext uri="{FF2B5EF4-FFF2-40B4-BE49-F238E27FC236}">
                    <a16:creationId xmlns:a16="http://schemas.microsoft.com/office/drawing/2014/main" id="{0E636D8E-569B-470E-9600-D2DB64418438}"/>
                  </a:ext>
                </a:extLst>
              </p:cNvPr>
              <p:cNvSpPr/>
              <p:nvPr/>
            </p:nvSpPr>
            <p:spPr>
              <a:xfrm>
                <a:off x="1063105" y="1077842"/>
                <a:ext cx="5299076" cy="46165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1231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10010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1062889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0" name="Rectangle: Rounded Corners 45">
              <a:extLst>
                <a:ext uri="{FF2B5EF4-FFF2-40B4-BE49-F238E27FC236}">
                  <a16:creationId xmlns:a16="http://schemas.microsoft.com/office/drawing/2014/main" id="{EA875CFA-9B67-4B0D-A99A-489A5A0754B4}"/>
                </a:ext>
              </a:extLst>
            </p:cNvPr>
            <p:cNvSpPr/>
            <p:nvPr/>
          </p:nvSpPr>
          <p:spPr>
            <a:xfrm>
              <a:off x="1156672" y="4104875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0016" y="1542335"/>
            <a:ext cx="612223" cy="4789961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A508EA19-FD05-42BE-8648-CE5CDA3417F7}"/>
              </a:ext>
            </a:extLst>
          </p:cNvPr>
          <p:cNvGrpSpPr/>
          <p:nvPr/>
        </p:nvGrpSpPr>
        <p:grpSpPr>
          <a:xfrm>
            <a:off x="1063105" y="1249778"/>
            <a:ext cx="5299076" cy="2568072"/>
            <a:chOff x="977136" y="1273223"/>
            <a:chExt cx="5299076" cy="2568072"/>
          </a:xfrm>
        </p:grpSpPr>
        <p:sp>
          <p:nvSpPr>
            <p:cNvPr id="109" name="Rectangle: Rounded Corners 45">
              <a:extLst>
                <a:ext uri="{FF2B5EF4-FFF2-40B4-BE49-F238E27FC236}">
                  <a16:creationId xmlns:a16="http://schemas.microsoft.com/office/drawing/2014/main" id="{5C774F12-9129-4C53-9AEA-795178C7615A}"/>
                </a:ext>
              </a:extLst>
            </p:cNvPr>
            <p:cNvSpPr/>
            <p:nvPr/>
          </p:nvSpPr>
          <p:spPr>
            <a:xfrm>
              <a:off x="977136" y="1279063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0" name="Rectangle: Rounded Corners 45">
              <a:extLst>
                <a:ext uri="{FF2B5EF4-FFF2-40B4-BE49-F238E27FC236}">
                  <a16:creationId xmlns:a16="http://schemas.microsoft.com/office/drawing/2014/main" id="{23544A1F-A19D-448D-AFB0-500FCA4CFF61}"/>
                </a:ext>
              </a:extLst>
            </p:cNvPr>
            <p:cNvSpPr/>
            <p:nvPr/>
          </p:nvSpPr>
          <p:spPr>
            <a:xfrm>
              <a:off x="977136" y="1273223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E8BB6FEC-C121-441B-AE10-122AD3BABBED}"/>
              </a:ext>
            </a:extLst>
          </p:cNvPr>
          <p:cNvGrpSpPr/>
          <p:nvPr/>
        </p:nvGrpSpPr>
        <p:grpSpPr>
          <a:xfrm>
            <a:off x="6631352" y="4104000"/>
            <a:ext cx="5299076" cy="2568072"/>
            <a:chOff x="1156672" y="4104875"/>
            <a:chExt cx="5299076" cy="2568072"/>
          </a:xfrm>
        </p:grpSpPr>
        <p:sp>
          <p:nvSpPr>
            <p:cNvPr id="112" name="Rectangle: Rounded Corners 45">
              <a:extLst>
                <a:ext uri="{FF2B5EF4-FFF2-40B4-BE49-F238E27FC236}">
                  <a16:creationId xmlns:a16="http://schemas.microsoft.com/office/drawing/2014/main" id="{EE269EF8-6F5A-470D-93B4-D9A185032DBF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3" name="Rectangle: Rounded Corners 45">
              <a:extLst>
                <a:ext uri="{FF2B5EF4-FFF2-40B4-BE49-F238E27FC236}">
                  <a16:creationId xmlns:a16="http://schemas.microsoft.com/office/drawing/2014/main" id="{F66F8494-6EBD-4A0C-9145-2CFE59980C78}"/>
                </a:ext>
              </a:extLst>
            </p:cNvPr>
            <p:cNvSpPr/>
            <p:nvPr/>
          </p:nvSpPr>
          <p:spPr>
            <a:xfrm>
              <a:off x="1156672" y="4104875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7" name="Groupe 116">
            <a:extLst>
              <a:ext uri="{FF2B5EF4-FFF2-40B4-BE49-F238E27FC236}">
                <a16:creationId xmlns:a16="http://schemas.microsoft.com/office/drawing/2014/main" id="{13BB1CD5-FB1B-443D-AC40-77C4C193C991}"/>
              </a:ext>
            </a:extLst>
          </p:cNvPr>
          <p:cNvGrpSpPr/>
          <p:nvPr/>
        </p:nvGrpSpPr>
        <p:grpSpPr>
          <a:xfrm>
            <a:off x="6631568" y="1249200"/>
            <a:ext cx="5299076" cy="2568072"/>
            <a:chOff x="977136" y="1273223"/>
            <a:chExt cx="5299076" cy="2568072"/>
          </a:xfrm>
        </p:grpSpPr>
        <p:sp>
          <p:nvSpPr>
            <p:cNvPr id="118" name="Rectangle: Rounded Corners 45">
              <a:extLst>
                <a:ext uri="{FF2B5EF4-FFF2-40B4-BE49-F238E27FC236}">
                  <a16:creationId xmlns:a16="http://schemas.microsoft.com/office/drawing/2014/main" id="{9DD00E98-E38A-4BC6-96F0-101EBECE5F8C}"/>
                </a:ext>
              </a:extLst>
            </p:cNvPr>
            <p:cNvSpPr/>
            <p:nvPr/>
          </p:nvSpPr>
          <p:spPr>
            <a:xfrm>
              <a:off x="977136" y="1279063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9" name="Rectangle: Rounded Corners 45">
              <a:extLst>
                <a:ext uri="{FF2B5EF4-FFF2-40B4-BE49-F238E27FC236}">
                  <a16:creationId xmlns:a16="http://schemas.microsoft.com/office/drawing/2014/main" id="{39BDFFFC-A083-4DF3-ACD3-6958EBFEE2B6}"/>
                </a:ext>
              </a:extLst>
            </p:cNvPr>
            <p:cNvSpPr/>
            <p:nvPr/>
          </p:nvSpPr>
          <p:spPr>
            <a:xfrm>
              <a:off x="977136" y="1273223"/>
              <a:ext cx="5299076" cy="544940"/>
            </a:xfrm>
            <a:prstGeom prst="round2SameRect">
              <a:avLst>
                <a:gd name="adj1" fmla="val 33719"/>
                <a:gd name="adj2" fmla="val 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983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24045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C24D6D2B-2053-41D1-964F-467FC439098D}"/>
              </a:ext>
            </a:extLst>
          </p:cNvPr>
          <p:cNvGrpSpPr/>
          <p:nvPr/>
        </p:nvGrpSpPr>
        <p:grpSpPr>
          <a:xfrm>
            <a:off x="976920" y="4119706"/>
            <a:ext cx="10883123" cy="2568871"/>
            <a:chOff x="976920" y="4104076"/>
            <a:chExt cx="10883123" cy="2568871"/>
          </a:xfrm>
          <a:effectLst/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DB6D93F3-7A3D-4A53-AB6B-B607354E9FF6}"/>
                </a:ext>
              </a:extLst>
            </p:cNvPr>
            <p:cNvGrpSpPr/>
            <p:nvPr/>
          </p:nvGrpSpPr>
          <p:grpSpPr>
            <a:xfrm>
              <a:off x="976920" y="4104875"/>
              <a:ext cx="5299076" cy="2568072"/>
              <a:chOff x="1156672" y="4104875"/>
              <a:chExt cx="5299076" cy="2568072"/>
            </a:xfrm>
          </p:grpSpPr>
          <p:sp>
            <p:nvSpPr>
              <p:cNvPr id="198" name="Rectangle: Rounded Corners 45">
                <a:extLst>
                  <a:ext uri="{FF2B5EF4-FFF2-40B4-BE49-F238E27FC236}">
                    <a16:creationId xmlns:a16="http://schemas.microsoft.com/office/drawing/2014/main" id="{B930284B-2922-4266-ACEB-CE87C7CBDD72}"/>
                  </a:ext>
                </a:extLst>
              </p:cNvPr>
              <p:cNvSpPr/>
              <p:nvPr/>
            </p:nvSpPr>
            <p:spPr>
              <a:xfrm>
                <a:off x="1156672" y="4110715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156672" y="4104875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2CE8C28E-6D82-4A49-9E5C-F3D661D03B3A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2568072"/>
              <a:chOff x="6560967" y="4104076"/>
              <a:chExt cx="5299076" cy="2568072"/>
            </a:xfrm>
          </p:grpSpPr>
          <p:sp>
            <p:nvSpPr>
              <p:cNvPr id="203" name="Rectangle: Rounded Corners 45">
                <a:extLst>
                  <a:ext uri="{FF2B5EF4-FFF2-40B4-BE49-F238E27FC236}">
                    <a16:creationId xmlns:a16="http://schemas.microsoft.com/office/drawing/2014/main" id="{4438CE06-1746-4D2C-BA43-B8DFE1027479}"/>
                  </a:ext>
                </a:extLst>
              </p:cNvPr>
              <p:cNvSpPr/>
              <p:nvPr/>
            </p:nvSpPr>
            <p:spPr>
              <a:xfrm>
                <a:off x="6560967" y="4109916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6560967" y="4104076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60016" y="1565780"/>
            <a:ext cx="612223" cy="4789961"/>
            <a:chOff x="44386" y="1425107"/>
            <a:chExt cx="612223" cy="4789961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B758CA36-97BF-4E09-ACF4-0850E774B83F}"/>
              </a:ext>
            </a:extLst>
          </p:cNvPr>
          <p:cNvGrpSpPr/>
          <p:nvPr/>
        </p:nvGrpSpPr>
        <p:grpSpPr>
          <a:xfrm>
            <a:off x="977136" y="1248979"/>
            <a:ext cx="10883123" cy="2568871"/>
            <a:chOff x="977136" y="1272424"/>
            <a:chExt cx="10883123" cy="2568871"/>
          </a:xfrm>
          <a:effectLst/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D1BEC6C0-C07B-43E9-8F0D-20DDC20DAB4A}"/>
                </a:ext>
              </a:extLst>
            </p:cNvPr>
            <p:cNvGrpSpPr/>
            <p:nvPr/>
          </p:nvGrpSpPr>
          <p:grpSpPr>
            <a:xfrm>
              <a:off x="977136" y="1273223"/>
              <a:ext cx="5299076" cy="2568072"/>
              <a:chOff x="977136" y="1273223"/>
              <a:chExt cx="5299076" cy="2568072"/>
            </a:xfrm>
          </p:grpSpPr>
          <p:sp>
            <p:nvSpPr>
              <p:cNvPr id="218" name="Rectangle: Rounded Corners 45">
                <a:extLst>
                  <a:ext uri="{FF2B5EF4-FFF2-40B4-BE49-F238E27FC236}">
                    <a16:creationId xmlns:a16="http://schemas.microsoft.com/office/drawing/2014/main" id="{3BD37994-A56D-4666-8FEA-FDDA8610436A}"/>
                  </a:ext>
                </a:extLst>
              </p:cNvPr>
              <p:cNvSpPr/>
              <p:nvPr/>
            </p:nvSpPr>
            <p:spPr>
              <a:xfrm>
                <a:off x="977136" y="1279063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977136" y="1273223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276A90C5-2C91-44A8-BF1C-3B5EE9C2E598}"/>
                </a:ext>
              </a:extLst>
            </p:cNvPr>
            <p:cNvGrpSpPr/>
            <p:nvPr/>
          </p:nvGrpSpPr>
          <p:grpSpPr>
            <a:xfrm>
              <a:off x="6561183" y="1272424"/>
              <a:ext cx="5299076" cy="2568072"/>
              <a:chOff x="6561183" y="1358392"/>
              <a:chExt cx="5299076" cy="2568072"/>
            </a:xfrm>
          </p:grpSpPr>
          <p:sp>
            <p:nvSpPr>
              <p:cNvPr id="222" name="Rectangle: Rounded Corners 45">
                <a:extLst>
                  <a:ext uri="{FF2B5EF4-FFF2-40B4-BE49-F238E27FC236}">
                    <a16:creationId xmlns:a16="http://schemas.microsoft.com/office/drawing/2014/main" id="{22C1A9C0-83FD-403F-B040-CFC67DE5EB49}"/>
                  </a:ext>
                </a:extLst>
              </p:cNvPr>
              <p:cNvSpPr/>
              <p:nvPr/>
            </p:nvSpPr>
            <p:spPr>
              <a:xfrm>
                <a:off x="6561183" y="1364232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6561183" y="1358392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1850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102199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stA="45000" endPos="9000" dist="50800" dir="5400000" sy="-100000" algn="bl" rotWithShape="0"/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C24D6D2B-2053-41D1-964F-467FC439098D}"/>
              </a:ext>
            </a:extLst>
          </p:cNvPr>
          <p:cNvGrpSpPr/>
          <p:nvPr/>
        </p:nvGrpSpPr>
        <p:grpSpPr>
          <a:xfrm>
            <a:off x="976920" y="4104076"/>
            <a:ext cx="10883123" cy="2568871"/>
            <a:chOff x="976920" y="4104076"/>
            <a:chExt cx="10883123" cy="2568871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DB6D93F3-7A3D-4A53-AB6B-B607354E9FF6}"/>
                </a:ext>
              </a:extLst>
            </p:cNvPr>
            <p:cNvGrpSpPr/>
            <p:nvPr/>
          </p:nvGrpSpPr>
          <p:grpSpPr>
            <a:xfrm>
              <a:off x="976920" y="4104875"/>
              <a:ext cx="5299076" cy="2568072"/>
              <a:chOff x="1156672" y="4104875"/>
              <a:chExt cx="5299076" cy="2568072"/>
            </a:xfrm>
          </p:grpSpPr>
          <p:sp>
            <p:nvSpPr>
              <p:cNvPr id="198" name="Rectangle: Rounded Corners 45">
                <a:extLst>
                  <a:ext uri="{FF2B5EF4-FFF2-40B4-BE49-F238E27FC236}">
                    <a16:creationId xmlns:a16="http://schemas.microsoft.com/office/drawing/2014/main" id="{B930284B-2922-4266-ACEB-CE87C7CBDD72}"/>
                  </a:ext>
                </a:extLst>
              </p:cNvPr>
              <p:cNvSpPr/>
              <p:nvPr/>
            </p:nvSpPr>
            <p:spPr>
              <a:xfrm>
                <a:off x="1156672" y="4110715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156672" y="4104875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2CE8C28E-6D82-4A49-9E5C-F3D661D03B3A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2568072"/>
              <a:chOff x="6560967" y="4104076"/>
              <a:chExt cx="5299076" cy="2568072"/>
            </a:xfrm>
          </p:grpSpPr>
          <p:sp>
            <p:nvSpPr>
              <p:cNvPr id="203" name="Rectangle: Rounded Corners 45">
                <a:extLst>
                  <a:ext uri="{FF2B5EF4-FFF2-40B4-BE49-F238E27FC236}">
                    <a16:creationId xmlns:a16="http://schemas.microsoft.com/office/drawing/2014/main" id="{4438CE06-1746-4D2C-BA43-B8DFE1027479}"/>
                  </a:ext>
                </a:extLst>
              </p:cNvPr>
              <p:cNvSpPr/>
              <p:nvPr/>
            </p:nvSpPr>
            <p:spPr>
              <a:xfrm>
                <a:off x="6560967" y="4109916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6560967" y="4104076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B758CA36-97BF-4E09-ACF4-0850E774B83F}"/>
              </a:ext>
            </a:extLst>
          </p:cNvPr>
          <p:cNvGrpSpPr/>
          <p:nvPr/>
        </p:nvGrpSpPr>
        <p:grpSpPr>
          <a:xfrm>
            <a:off x="977136" y="1272424"/>
            <a:ext cx="10883123" cy="2568871"/>
            <a:chOff x="977136" y="1272424"/>
            <a:chExt cx="10883123" cy="2568871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D1BEC6C0-C07B-43E9-8F0D-20DDC20DAB4A}"/>
                </a:ext>
              </a:extLst>
            </p:cNvPr>
            <p:cNvGrpSpPr/>
            <p:nvPr/>
          </p:nvGrpSpPr>
          <p:grpSpPr>
            <a:xfrm>
              <a:off x="977136" y="1273223"/>
              <a:ext cx="5299076" cy="2568072"/>
              <a:chOff x="977136" y="1273223"/>
              <a:chExt cx="5299076" cy="2568072"/>
            </a:xfrm>
          </p:grpSpPr>
          <p:sp>
            <p:nvSpPr>
              <p:cNvPr id="218" name="Rectangle: Rounded Corners 45">
                <a:extLst>
                  <a:ext uri="{FF2B5EF4-FFF2-40B4-BE49-F238E27FC236}">
                    <a16:creationId xmlns:a16="http://schemas.microsoft.com/office/drawing/2014/main" id="{3BD37994-A56D-4666-8FEA-FDDA8610436A}"/>
                  </a:ext>
                </a:extLst>
              </p:cNvPr>
              <p:cNvSpPr/>
              <p:nvPr/>
            </p:nvSpPr>
            <p:spPr>
              <a:xfrm>
                <a:off x="977136" y="1279063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977136" y="1273223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276A90C5-2C91-44A8-BF1C-3B5EE9C2E598}"/>
                </a:ext>
              </a:extLst>
            </p:cNvPr>
            <p:cNvGrpSpPr/>
            <p:nvPr/>
          </p:nvGrpSpPr>
          <p:grpSpPr>
            <a:xfrm>
              <a:off x="6561183" y="1272424"/>
              <a:ext cx="5299076" cy="2568072"/>
              <a:chOff x="6561183" y="1358392"/>
              <a:chExt cx="5299076" cy="2568072"/>
            </a:xfrm>
          </p:grpSpPr>
          <p:sp>
            <p:nvSpPr>
              <p:cNvPr id="222" name="Rectangle: Rounded Corners 45">
                <a:extLst>
                  <a:ext uri="{FF2B5EF4-FFF2-40B4-BE49-F238E27FC236}">
                    <a16:creationId xmlns:a16="http://schemas.microsoft.com/office/drawing/2014/main" id="{22C1A9C0-83FD-403F-B040-CFC67DE5EB49}"/>
                  </a:ext>
                </a:extLst>
              </p:cNvPr>
              <p:cNvSpPr/>
              <p:nvPr/>
            </p:nvSpPr>
            <p:spPr>
              <a:xfrm>
                <a:off x="6561183" y="1364232"/>
                <a:ext cx="5299076" cy="2562232"/>
              </a:xfrm>
              <a:prstGeom prst="roundRect">
                <a:avLst>
                  <a:gd name="adj" fmla="val 8291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 w="19050">
                <a:solidFill>
                  <a:srgbClr val="D9D9D9"/>
                </a:solidFill>
                <a:prstDash val="solid"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ood" dir="t"/>
              </a:scene3d>
              <a:sp3d extrusionH="76200" prstMaterial="dkEdge">
                <a:bevelT w="165100" prst="coolSlant"/>
                <a:bevelB w="165100" prst="coolSlant"/>
                <a:extrusionClr>
                  <a:schemeClr val="tx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6561183" y="1358392"/>
                <a:ext cx="5299076" cy="544940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60852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2CD429D-8D1E-4DC8-B418-E41E1CF30F48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102199"/>
            <a:chExt cx="10436602" cy="895007"/>
          </a:xfrm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102199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976920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1156672" y="4104875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CE8C28E-6D82-4A49-9E5C-F3D661D03B3A}"/>
              </a:ext>
            </a:extLst>
          </p:cNvPr>
          <p:cNvGrpSpPr/>
          <p:nvPr/>
        </p:nvGrpSpPr>
        <p:grpSpPr>
          <a:xfrm>
            <a:off x="6560967" y="4104076"/>
            <a:ext cx="5299076" cy="2568072"/>
            <a:chOff x="6560967" y="4104076"/>
            <a:chExt cx="5299076" cy="2568072"/>
          </a:xfrm>
        </p:grpSpPr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6560967" y="4109916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51653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A79180ED-8190-4093-A27B-02512FD4DCFF}"/>
              </a:ext>
            </a:extLst>
          </p:cNvPr>
          <p:cNvGrpSpPr/>
          <p:nvPr/>
        </p:nvGrpSpPr>
        <p:grpSpPr>
          <a:xfrm>
            <a:off x="977136" y="1273223"/>
            <a:ext cx="5299076" cy="2568072"/>
            <a:chOff x="1156888" y="1359191"/>
            <a:chExt cx="5299076" cy="2568072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1156888" y="1365031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1156888" y="1359191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76A90C5-2C91-44A8-BF1C-3B5EE9C2E598}"/>
              </a:ext>
            </a:extLst>
          </p:cNvPr>
          <p:cNvGrpSpPr/>
          <p:nvPr/>
        </p:nvGrpSpPr>
        <p:grpSpPr>
          <a:xfrm>
            <a:off x="6561183" y="1272424"/>
            <a:ext cx="5299076" cy="2568072"/>
            <a:chOff x="6561183" y="1358392"/>
            <a:chExt cx="5299076" cy="2568072"/>
          </a:xfrm>
        </p:grpSpPr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6561183" y="1364232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6561183" y="1358392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821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2C9805E-29F2-4604-936D-1581B89C4E42}"/>
              </a:ext>
            </a:extLst>
          </p:cNvPr>
          <p:cNvGrpSpPr/>
          <p:nvPr/>
        </p:nvGrpSpPr>
        <p:grpSpPr>
          <a:xfrm>
            <a:off x="1439852" y="102199"/>
            <a:ext cx="10436602" cy="895007"/>
            <a:chOff x="1439852" y="227244"/>
            <a:chExt cx="10436602" cy="895007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3985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CB9DAB-11A2-6E4A-8BE4-F2BC4CB4B667}"/>
                </a:ext>
              </a:extLst>
            </p:cNvPr>
            <p:cNvSpPr/>
            <p:nvPr/>
          </p:nvSpPr>
          <p:spPr>
            <a:xfrm>
              <a:off x="1748342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4" name="Freeform 73">
              <a:extLst>
                <a:ext uri="{FF2B5EF4-FFF2-40B4-BE49-F238E27FC236}">
                  <a16:creationId xmlns:a16="http://schemas.microsoft.com/office/drawing/2014/main" id="{A70DB540-A40B-D046-A960-1AEB27EB4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19343" y="581113"/>
              <a:ext cx="202565" cy="203767"/>
            </a:xfrm>
            <a:custGeom>
              <a:avLst/>
              <a:gdLst>
                <a:gd name="T0" fmla="*/ 38 w 185"/>
                <a:gd name="T1" fmla="*/ 51 h 186"/>
                <a:gd name="T2" fmla="*/ 88 w 185"/>
                <a:gd name="T3" fmla="*/ 51 h 186"/>
                <a:gd name="T4" fmla="*/ 92 w 185"/>
                <a:gd name="T5" fmla="*/ 46 h 186"/>
                <a:gd name="T6" fmla="*/ 88 w 185"/>
                <a:gd name="T7" fmla="*/ 42 h 186"/>
                <a:gd name="T8" fmla="*/ 38 w 185"/>
                <a:gd name="T9" fmla="*/ 42 h 186"/>
                <a:gd name="T10" fmla="*/ 33 w 185"/>
                <a:gd name="T11" fmla="*/ 46 h 186"/>
                <a:gd name="T12" fmla="*/ 38 w 185"/>
                <a:gd name="T13" fmla="*/ 51 h 186"/>
                <a:gd name="T14" fmla="*/ 38 w 185"/>
                <a:gd name="T15" fmla="*/ 76 h 186"/>
                <a:gd name="T16" fmla="*/ 147 w 185"/>
                <a:gd name="T17" fmla="*/ 76 h 186"/>
                <a:gd name="T18" fmla="*/ 151 w 185"/>
                <a:gd name="T19" fmla="*/ 72 h 186"/>
                <a:gd name="T20" fmla="*/ 147 w 185"/>
                <a:gd name="T21" fmla="*/ 67 h 186"/>
                <a:gd name="T22" fmla="*/ 38 w 185"/>
                <a:gd name="T23" fmla="*/ 67 h 186"/>
                <a:gd name="T24" fmla="*/ 33 w 185"/>
                <a:gd name="T25" fmla="*/ 72 h 186"/>
                <a:gd name="T26" fmla="*/ 38 w 185"/>
                <a:gd name="T27" fmla="*/ 76 h 186"/>
                <a:gd name="T28" fmla="*/ 177 w 185"/>
                <a:gd name="T29" fmla="*/ 0 h 186"/>
                <a:gd name="T30" fmla="*/ 8 w 185"/>
                <a:gd name="T31" fmla="*/ 0 h 186"/>
                <a:gd name="T32" fmla="*/ 0 w 185"/>
                <a:gd name="T33" fmla="*/ 8 h 186"/>
                <a:gd name="T34" fmla="*/ 0 w 185"/>
                <a:gd name="T35" fmla="*/ 143 h 186"/>
                <a:gd name="T36" fmla="*/ 33 w 185"/>
                <a:gd name="T37" fmla="*/ 177 h 186"/>
                <a:gd name="T38" fmla="*/ 42 w 185"/>
                <a:gd name="T39" fmla="*/ 186 h 186"/>
                <a:gd name="T40" fmla="*/ 177 w 185"/>
                <a:gd name="T41" fmla="*/ 186 h 186"/>
                <a:gd name="T42" fmla="*/ 185 w 185"/>
                <a:gd name="T43" fmla="*/ 177 h 186"/>
                <a:gd name="T44" fmla="*/ 185 w 185"/>
                <a:gd name="T45" fmla="*/ 8 h 186"/>
                <a:gd name="T46" fmla="*/ 177 w 185"/>
                <a:gd name="T47" fmla="*/ 0 h 186"/>
                <a:gd name="T48" fmla="*/ 42 w 185"/>
                <a:gd name="T49" fmla="*/ 173 h 186"/>
                <a:gd name="T50" fmla="*/ 12 w 185"/>
                <a:gd name="T51" fmla="*/ 143 h 186"/>
                <a:gd name="T52" fmla="*/ 42 w 185"/>
                <a:gd name="T53" fmla="*/ 143 h 186"/>
                <a:gd name="T54" fmla="*/ 42 w 185"/>
                <a:gd name="T55" fmla="*/ 173 h 186"/>
                <a:gd name="T56" fmla="*/ 177 w 185"/>
                <a:gd name="T57" fmla="*/ 177 h 186"/>
                <a:gd name="T58" fmla="*/ 50 w 185"/>
                <a:gd name="T59" fmla="*/ 177 h 186"/>
                <a:gd name="T60" fmla="*/ 50 w 185"/>
                <a:gd name="T61" fmla="*/ 139 h 186"/>
                <a:gd name="T62" fmla="*/ 46 w 185"/>
                <a:gd name="T63" fmla="*/ 135 h 186"/>
                <a:gd name="T64" fmla="*/ 8 w 185"/>
                <a:gd name="T65" fmla="*/ 135 h 186"/>
                <a:gd name="T66" fmla="*/ 8 w 185"/>
                <a:gd name="T67" fmla="*/ 8 h 186"/>
                <a:gd name="T68" fmla="*/ 177 w 185"/>
                <a:gd name="T69" fmla="*/ 8 h 186"/>
                <a:gd name="T70" fmla="*/ 177 w 185"/>
                <a:gd name="T71" fmla="*/ 177 h 186"/>
                <a:gd name="T72" fmla="*/ 38 w 185"/>
                <a:gd name="T73" fmla="*/ 101 h 186"/>
                <a:gd name="T74" fmla="*/ 122 w 185"/>
                <a:gd name="T75" fmla="*/ 101 h 186"/>
                <a:gd name="T76" fmla="*/ 126 w 185"/>
                <a:gd name="T77" fmla="*/ 97 h 186"/>
                <a:gd name="T78" fmla="*/ 122 w 185"/>
                <a:gd name="T79" fmla="*/ 93 h 186"/>
                <a:gd name="T80" fmla="*/ 38 w 185"/>
                <a:gd name="T81" fmla="*/ 93 h 186"/>
                <a:gd name="T82" fmla="*/ 33 w 185"/>
                <a:gd name="T83" fmla="*/ 97 h 186"/>
                <a:gd name="T84" fmla="*/ 38 w 185"/>
                <a:gd name="T85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5" h="186">
                  <a:moveTo>
                    <a:pt x="38" y="51"/>
                  </a:moveTo>
                  <a:cubicBezTo>
                    <a:pt x="88" y="51"/>
                    <a:pt x="88" y="51"/>
                    <a:pt x="88" y="51"/>
                  </a:cubicBezTo>
                  <a:cubicBezTo>
                    <a:pt x="90" y="51"/>
                    <a:pt x="92" y="49"/>
                    <a:pt x="92" y="46"/>
                  </a:cubicBezTo>
                  <a:cubicBezTo>
                    <a:pt x="92" y="44"/>
                    <a:pt x="90" y="42"/>
                    <a:pt x="8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5" y="42"/>
                    <a:pt x="33" y="44"/>
                    <a:pt x="33" y="46"/>
                  </a:cubicBezTo>
                  <a:cubicBezTo>
                    <a:pt x="33" y="49"/>
                    <a:pt x="35" y="51"/>
                    <a:pt x="38" y="51"/>
                  </a:cubicBezTo>
                  <a:close/>
                  <a:moveTo>
                    <a:pt x="38" y="76"/>
                  </a:moveTo>
                  <a:cubicBezTo>
                    <a:pt x="147" y="76"/>
                    <a:pt x="147" y="76"/>
                    <a:pt x="147" y="76"/>
                  </a:cubicBezTo>
                  <a:cubicBezTo>
                    <a:pt x="150" y="76"/>
                    <a:pt x="151" y="74"/>
                    <a:pt x="151" y="72"/>
                  </a:cubicBezTo>
                  <a:cubicBezTo>
                    <a:pt x="151" y="69"/>
                    <a:pt x="150" y="67"/>
                    <a:pt x="147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5" y="67"/>
                    <a:pt x="33" y="69"/>
                    <a:pt x="33" y="72"/>
                  </a:cubicBezTo>
                  <a:cubicBezTo>
                    <a:pt x="33" y="74"/>
                    <a:pt x="35" y="76"/>
                    <a:pt x="38" y="76"/>
                  </a:cubicBezTo>
                  <a:close/>
                  <a:moveTo>
                    <a:pt x="17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81" y="186"/>
                    <a:pt x="185" y="182"/>
                    <a:pt x="185" y="177"/>
                  </a:cubicBezTo>
                  <a:cubicBezTo>
                    <a:pt x="185" y="8"/>
                    <a:pt x="185" y="8"/>
                    <a:pt x="185" y="8"/>
                  </a:cubicBezTo>
                  <a:cubicBezTo>
                    <a:pt x="185" y="4"/>
                    <a:pt x="181" y="0"/>
                    <a:pt x="177" y="0"/>
                  </a:cubicBezTo>
                  <a:close/>
                  <a:moveTo>
                    <a:pt x="42" y="173"/>
                  </a:moveTo>
                  <a:cubicBezTo>
                    <a:pt x="12" y="143"/>
                    <a:pt x="12" y="143"/>
                    <a:pt x="12" y="143"/>
                  </a:cubicBezTo>
                  <a:cubicBezTo>
                    <a:pt x="42" y="143"/>
                    <a:pt x="42" y="143"/>
                    <a:pt x="42" y="143"/>
                  </a:cubicBezTo>
                  <a:lnTo>
                    <a:pt x="42" y="173"/>
                  </a:lnTo>
                  <a:close/>
                  <a:moveTo>
                    <a:pt x="177" y="177"/>
                  </a:moveTo>
                  <a:cubicBezTo>
                    <a:pt x="50" y="177"/>
                    <a:pt x="50" y="177"/>
                    <a:pt x="50" y="177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0" y="137"/>
                    <a:pt x="48" y="135"/>
                    <a:pt x="46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77" y="8"/>
                    <a:pt x="177" y="8"/>
                    <a:pt x="177" y="8"/>
                  </a:cubicBezTo>
                  <a:lnTo>
                    <a:pt x="177" y="177"/>
                  </a:lnTo>
                  <a:close/>
                  <a:moveTo>
                    <a:pt x="38" y="101"/>
                  </a:moveTo>
                  <a:cubicBezTo>
                    <a:pt x="122" y="101"/>
                    <a:pt x="122" y="101"/>
                    <a:pt x="122" y="101"/>
                  </a:cubicBezTo>
                  <a:cubicBezTo>
                    <a:pt x="124" y="101"/>
                    <a:pt x="126" y="99"/>
                    <a:pt x="126" y="97"/>
                  </a:cubicBezTo>
                  <a:cubicBezTo>
                    <a:pt x="126" y="95"/>
                    <a:pt x="124" y="93"/>
                    <a:pt x="122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5" y="93"/>
                    <a:pt x="33" y="95"/>
                    <a:pt x="33" y="97"/>
                  </a:cubicBezTo>
                  <a:cubicBezTo>
                    <a:pt x="33" y="99"/>
                    <a:pt x="35" y="101"/>
                    <a:pt x="38" y="101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7131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B3E7E-5EF9-6344-98A9-82ABFAC8916E}"/>
                </a:ext>
              </a:extLst>
            </p:cNvPr>
            <p:cNvSpPr/>
            <p:nvPr/>
          </p:nvSpPr>
          <p:spPr>
            <a:xfrm>
              <a:off x="5279801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15" name="Freeform 245">
              <a:extLst>
                <a:ext uri="{FF2B5EF4-FFF2-40B4-BE49-F238E27FC236}">
                  <a16:creationId xmlns:a16="http://schemas.microsoft.com/office/drawing/2014/main" id="{44908945-2061-564F-BF0D-21091701DE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20852" y="555100"/>
              <a:ext cx="255222" cy="254467"/>
            </a:xfrm>
            <a:custGeom>
              <a:avLst/>
              <a:gdLst>
                <a:gd name="T0" fmla="*/ 103 w 186"/>
                <a:gd name="T1" fmla="*/ 88 h 185"/>
                <a:gd name="T2" fmla="*/ 95 w 186"/>
                <a:gd name="T3" fmla="*/ 65 h 185"/>
                <a:gd name="T4" fmla="*/ 104 w 186"/>
                <a:gd name="T5" fmla="*/ 75 h 185"/>
                <a:gd name="T6" fmla="*/ 113 w 186"/>
                <a:gd name="T7" fmla="*/ 67 h 185"/>
                <a:gd name="T8" fmla="*/ 102 w 186"/>
                <a:gd name="T9" fmla="*/ 58 h 185"/>
                <a:gd name="T10" fmla="*/ 95 w 186"/>
                <a:gd name="T11" fmla="*/ 50 h 185"/>
                <a:gd name="T12" fmla="*/ 90 w 186"/>
                <a:gd name="T13" fmla="*/ 56 h 185"/>
                <a:gd name="T14" fmla="*/ 76 w 186"/>
                <a:gd name="T15" fmla="*/ 61 h 185"/>
                <a:gd name="T16" fmla="*/ 69 w 186"/>
                <a:gd name="T17" fmla="*/ 75 h 185"/>
                <a:gd name="T18" fmla="*/ 76 w 186"/>
                <a:gd name="T19" fmla="*/ 90 h 185"/>
                <a:gd name="T20" fmla="*/ 90 w 186"/>
                <a:gd name="T21" fmla="*/ 96 h 185"/>
                <a:gd name="T22" fmla="*/ 81 w 186"/>
                <a:gd name="T23" fmla="*/ 116 h 185"/>
                <a:gd name="T24" fmla="*/ 68 w 186"/>
                <a:gd name="T25" fmla="*/ 106 h 185"/>
                <a:gd name="T26" fmla="*/ 74 w 186"/>
                <a:gd name="T27" fmla="*/ 122 h 185"/>
                <a:gd name="T28" fmla="*/ 90 w 186"/>
                <a:gd name="T29" fmla="*/ 128 h 185"/>
                <a:gd name="T30" fmla="*/ 95 w 186"/>
                <a:gd name="T31" fmla="*/ 134 h 185"/>
                <a:gd name="T32" fmla="*/ 103 w 186"/>
                <a:gd name="T33" fmla="*/ 126 h 185"/>
                <a:gd name="T34" fmla="*/ 115 w 186"/>
                <a:gd name="T35" fmla="*/ 116 h 185"/>
                <a:gd name="T36" fmla="*/ 115 w 186"/>
                <a:gd name="T37" fmla="*/ 98 h 185"/>
                <a:gd name="T38" fmla="*/ 90 w 186"/>
                <a:gd name="T39" fmla="*/ 84 h 185"/>
                <a:gd name="T40" fmla="*/ 83 w 186"/>
                <a:gd name="T41" fmla="*/ 81 h 185"/>
                <a:gd name="T42" fmla="*/ 80 w 186"/>
                <a:gd name="T43" fmla="*/ 74 h 185"/>
                <a:gd name="T44" fmla="*/ 90 w 186"/>
                <a:gd name="T45" fmla="*/ 65 h 185"/>
                <a:gd name="T46" fmla="*/ 103 w 186"/>
                <a:gd name="T47" fmla="*/ 116 h 185"/>
                <a:gd name="T48" fmla="*/ 95 w 186"/>
                <a:gd name="T49" fmla="*/ 97 h 185"/>
                <a:gd name="T50" fmla="*/ 102 w 186"/>
                <a:gd name="T51" fmla="*/ 100 h 185"/>
                <a:gd name="T52" fmla="*/ 106 w 186"/>
                <a:gd name="T53" fmla="*/ 108 h 185"/>
                <a:gd name="T54" fmla="*/ 93 w 186"/>
                <a:gd name="T55" fmla="*/ 0 h 185"/>
                <a:gd name="T56" fmla="*/ 93 w 186"/>
                <a:gd name="T57" fmla="*/ 185 h 185"/>
                <a:gd name="T58" fmla="*/ 93 w 186"/>
                <a:gd name="T59" fmla="*/ 0 h 185"/>
                <a:gd name="T60" fmla="*/ 8 w 186"/>
                <a:gd name="T61" fmla="*/ 92 h 185"/>
                <a:gd name="T62" fmla="*/ 177 w 186"/>
                <a:gd name="T63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" h="185">
                  <a:moveTo>
                    <a:pt x="110" y="92"/>
                  </a:moveTo>
                  <a:cubicBezTo>
                    <a:pt x="108" y="90"/>
                    <a:pt x="105" y="89"/>
                    <a:pt x="103" y="88"/>
                  </a:cubicBezTo>
                  <a:cubicBezTo>
                    <a:pt x="100" y="87"/>
                    <a:pt x="98" y="86"/>
                    <a:pt x="95" y="8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9" y="65"/>
                    <a:pt x="100" y="66"/>
                    <a:pt x="102" y="68"/>
                  </a:cubicBezTo>
                  <a:cubicBezTo>
                    <a:pt x="103" y="69"/>
                    <a:pt x="104" y="72"/>
                    <a:pt x="104" y="75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15" y="72"/>
                    <a:pt x="114" y="69"/>
                    <a:pt x="113" y="67"/>
                  </a:cubicBezTo>
                  <a:cubicBezTo>
                    <a:pt x="112" y="64"/>
                    <a:pt x="111" y="63"/>
                    <a:pt x="109" y="61"/>
                  </a:cubicBezTo>
                  <a:cubicBezTo>
                    <a:pt x="107" y="59"/>
                    <a:pt x="105" y="58"/>
                    <a:pt x="102" y="58"/>
                  </a:cubicBezTo>
                  <a:cubicBezTo>
                    <a:pt x="100" y="57"/>
                    <a:pt x="98" y="56"/>
                    <a:pt x="95" y="56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7" y="56"/>
                    <a:pt x="85" y="57"/>
                    <a:pt x="82" y="58"/>
                  </a:cubicBezTo>
                  <a:cubicBezTo>
                    <a:pt x="80" y="58"/>
                    <a:pt x="78" y="60"/>
                    <a:pt x="76" y="61"/>
                  </a:cubicBezTo>
                  <a:cubicBezTo>
                    <a:pt x="74" y="63"/>
                    <a:pt x="72" y="65"/>
                    <a:pt x="71" y="67"/>
                  </a:cubicBezTo>
                  <a:cubicBezTo>
                    <a:pt x="70" y="69"/>
                    <a:pt x="69" y="72"/>
                    <a:pt x="69" y="75"/>
                  </a:cubicBezTo>
                  <a:cubicBezTo>
                    <a:pt x="69" y="79"/>
                    <a:pt x="70" y="82"/>
                    <a:pt x="71" y="84"/>
                  </a:cubicBezTo>
                  <a:cubicBezTo>
                    <a:pt x="72" y="86"/>
                    <a:pt x="74" y="88"/>
                    <a:pt x="76" y="90"/>
                  </a:cubicBezTo>
                  <a:cubicBezTo>
                    <a:pt x="78" y="91"/>
                    <a:pt x="80" y="93"/>
                    <a:pt x="83" y="94"/>
                  </a:cubicBezTo>
                  <a:cubicBezTo>
                    <a:pt x="85" y="95"/>
                    <a:pt x="87" y="95"/>
                    <a:pt x="90" y="96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85" y="119"/>
                    <a:pt x="83" y="118"/>
                    <a:pt x="81" y="116"/>
                  </a:cubicBezTo>
                  <a:cubicBezTo>
                    <a:pt x="79" y="113"/>
                    <a:pt x="78" y="110"/>
                    <a:pt x="79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9"/>
                    <a:pt x="68" y="112"/>
                    <a:pt x="69" y="115"/>
                  </a:cubicBezTo>
                  <a:cubicBezTo>
                    <a:pt x="71" y="118"/>
                    <a:pt x="72" y="120"/>
                    <a:pt x="74" y="122"/>
                  </a:cubicBezTo>
                  <a:cubicBezTo>
                    <a:pt x="76" y="124"/>
                    <a:pt x="78" y="125"/>
                    <a:pt x="81" y="126"/>
                  </a:cubicBezTo>
                  <a:cubicBezTo>
                    <a:pt x="84" y="127"/>
                    <a:pt x="86" y="128"/>
                    <a:pt x="90" y="128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5" y="134"/>
                    <a:pt x="95" y="134"/>
                    <a:pt x="95" y="134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8" y="128"/>
                    <a:pt x="100" y="127"/>
                    <a:pt x="103" y="126"/>
                  </a:cubicBezTo>
                  <a:cubicBezTo>
                    <a:pt x="106" y="125"/>
                    <a:pt x="108" y="124"/>
                    <a:pt x="110" y="122"/>
                  </a:cubicBezTo>
                  <a:cubicBezTo>
                    <a:pt x="112" y="121"/>
                    <a:pt x="114" y="118"/>
                    <a:pt x="115" y="116"/>
                  </a:cubicBezTo>
                  <a:cubicBezTo>
                    <a:pt x="116" y="113"/>
                    <a:pt x="116" y="110"/>
                    <a:pt x="116" y="106"/>
                  </a:cubicBezTo>
                  <a:cubicBezTo>
                    <a:pt x="116" y="103"/>
                    <a:pt x="116" y="100"/>
                    <a:pt x="115" y="98"/>
                  </a:cubicBezTo>
                  <a:cubicBezTo>
                    <a:pt x="113" y="95"/>
                    <a:pt x="112" y="93"/>
                    <a:pt x="110" y="92"/>
                  </a:cubicBezTo>
                  <a:close/>
                  <a:moveTo>
                    <a:pt x="90" y="84"/>
                  </a:moveTo>
                  <a:cubicBezTo>
                    <a:pt x="88" y="84"/>
                    <a:pt x="88" y="83"/>
                    <a:pt x="87" y="83"/>
                  </a:cubicBezTo>
                  <a:cubicBezTo>
                    <a:pt x="85" y="82"/>
                    <a:pt x="84" y="82"/>
                    <a:pt x="83" y="81"/>
                  </a:cubicBezTo>
                  <a:cubicBezTo>
                    <a:pt x="82" y="80"/>
                    <a:pt x="81" y="79"/>
                    <a:pt x="81" y="78"/>
                  </a:cubicBezTo>
                  <a:cubicBezTo>
                    <a:pt x="80" y="77"/>
                    <a:pt x="80" y="76"/>
                    <a:pt x="80" y="74"/>
                  </a:cubicBezTo>
                  <a:cubicBezTo>
                    <a:pt x="80" y="71"/>
                    <a:pt x="81" y="69"/>
                    <a:pt x="83" y="67"/>
                  </a:cubicBezTo>
                  <a:cubicBezTo>
                    <a:pt x="84" y="66"/>
                    <a:pt x="86" y="65"/>
                    <a:pt x="90" y="65"/>
                  </a:cubicBezTo>
                  <a:lnTo>
                    <a:pt x="90" y="84"/>
                  </a:lnTo>
                  <a:close/>
                  <a:moveTo>
                    <a:pt x="103" y="116"/>
                  </a:moveTo>
                  <a:cubicBezTo>
                    <a:pt x="100" y="118"/>
                    <a:pt x="99" y="119"/>
                    <a:pt x="95" y="119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7" y="98"/>
                    <a:pt x="99" y="98"/>
                  </a:cubicBezTo>
                  <a:cubicBezTo>
                    <a:pt x="100" y="99"/>
                    <a:pt x="101" y="100"/>
                    <a:pt x="102" y="100"/>
                  </a:cubicBezTo>
                  <a:cubicBezTo>
                    <a:pt x="103" y="101"/>
                    <a:pt x="104" y="102"/>
                    <a:pt x="105" y="103"/>
                  </a:cubicBezTo>
                  <a:cubicBezTo>
                    <a:pt x="105" y="105"/>
                    <a:pt x="106" y="106"/>
                    <a:pt x="106" y="108"/>
                  </a:cubicBezTo>
                  <a:cubicBezTo>
                    <a:pt x="106" y="112"/>
                    <a:pt x="105" y="115"/>
                    <a:pt x="103" y="116"/>
                  </a:cubicBezTo>
                  <a:close/>
                  <a:moveTo>
                    <a:pt x="93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4"/>
                    <a:pt x="41" y="185"/>
                    <a:pt x="93" y="185"/>
                  </a:cubicBezTo>
                  <a:cubicBezTo>
                    <a:pt x="144" y="185"/>
                    <a:pt x="186" y="144"/>
                    <a:pt x="186" y="92"/>
                  </a:cubicBezTo>
                  <a:cubicBezTo>
                    <a:pt x="186" y="41"/>
                    <a:pt x="144" y="0"/>
                    <a:pt x="93" y="0"/>
                  </a:cubicBezTo>
                  <a:close/>
                  <a:moveTo>
                    <a:pt x="93" y="177"/>
                  </a:moveTo>
                  <a:cubicBezTo>
                    <a:pt x="46" y="177"/>
                    <a:pt x="8" y="139"/>
                    <a:pt x="8" y="92"/>
                  </a:cubicBezTo>
                  <a:cubicBezTo>
                    <a:pt x="8" y="46"/>
                    <a:pt x="46" y="8"/>
                    <a:pt x="93" y="8"/>
                  </a:cubicBezTo>
                  <a:cubicBezTo>
                    <a:pt x="139" y="8"/>
                    <a:pt x="177" y="46"/>
                    <a:pt x="177" y="92"/>
                  </a:cubicBezTo>
                  <a:cubicBezTo>
                    <a:pt x="177" y="139"/>
                    <a:pt x="139" y="177"/>
                    <a:pt x="93" y="177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/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02772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0ECDD2-7F2E-8546-8524-A6B606E840F2}"/>
                </a:ext>
              </a:extLst>
            </p:cNvPr>
            <p:cNvSpPr/>
            <p:nvPr/>
          </p:nvSpPr>
          <p:spPr>
            <a:xfrm>
              <a:off x="8811261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6" name="Freeform 484">
              <a:extLst>
                <a:ext uri="{FF2B5EF4-FFF2-40B4-BE49-F238E27FC236}">
                  <a16:creationId xmlns:a16="http://schemas.microsoft.com/office/drawing/2014/main" id="{A164EC5F-11E6-504C-A6AE-5272B184F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83753" y="581113"/>
              <a:ext cx="189667" cy="189667"/>
            </a:xfrm>
            <a:custGeom>
              <a:avLst/>
              <a:gdLst>
                <a:gd name="T0" fmla="*/ 9 w 186"/>
                <a:gd name="T1" fmla="*/ 84 h 186"/>
                <a:gd name="T2" fmla="*/ 127 w 186"/>
                <a:gd name="T3" fmla="*/ 84 h 186"/>
                <a:gd name="T4" fmla="*/ 135 w 186"/>
                <a:gd name="T5" fmla="*/ 76 h 186"/>
                <a:gd name="T6" fmla="*/ 135 w 186"/>
                <a:gd name="T7" fmla="*/ 59 h 186"/>
                <a:gd name="T8" fmla="*/ 127 w 186"/>
                <a:gd name="T9" fmla="*/ 51 h 186"/>
                <a:gd name="T10" fmla="*/ 9 w 186"/>
                <a:gd name="T11" fmla="*/ 51 h 186"/>
                <a:gd name="T12" fmla="*/ 0 w 186"/>
                <a:gd name="T13" fmla="*/ 59 h 186"/>
                <a:gd name="T14" fmla="*/ 0 w 186"/>
                <a:gd name="T15" fmla="*/ 76 h 186"/>
                <a:gd name="T16" fmla="*/ 9 w 186"/>
                <a:gd name="T17" fmla="*/ 84 h 186"/>
                <a:gd name="T18" fmla="*/ 9 w 186"/>
                <a:gd name="T19" fmla="*/ 59 h 186"/>
                <a:gd name="T20" fmla="*/ 127 w 186"/>
                <a:gd name="T21" fmla="*/ 59 h 186"/>
                <a:gd name="T22" fmla="*/ 127 w 186"/>
                <a:gd name="T23" fmla="*/ 76 h 186"/>
                <a:gd name="T24" fmla="*/ 9 w 186"/>
                <a:gd name="T25" fmla="*/ 76 h 186"/>
                <a:gd name="T26" fmla="*/ 9 w 186"/>
                <a:gd name="T27" fmla="*/ 59 h 186"/>
                <a:gd name="T28" fmla="*/ 177 w 186"/>
                <a:gd name="T29" fmla="*/ 0 h 186"/>
                <a:gd name="T30" fmla="*/ 9 w 186"/>
                <a:gd name="T31" fmla="*/ 0 h 186"/>
                <a:gd name="T32" fmla="*/ 0 w 186"/>
                <a:gd name="T33" fmla="*/ 9 h 186"/>
                <a:gd name="T34" fmla="*/ 0 w 186"/>
                <a:gd name="T35" fmla="*/ 25 h 186"/>
                <a:gd name="T36" fmla="*/ 9 w 186"/>
                <a:gd name="T37" fmla="*/ 34 h 186"/>
                <a:gd name="T38" fmla="*/ 177 w 186"/>
                <a:gd name="T39" fmla="*/ 34 h 186"/>
                <a:gd name="T40" fmla="*/ 186 w 186"/>
                <a:gd name="T41" fmla="*/ 25 h 186"/>
                <a:gd name="T42" fmla="*/ 186 w 186"/>
                <a:gd name="T43" fmla="*/ 9 h 186"/>
                <a:gd name="T44" fmla="*/ 177 w 186"/>
                <a:gd name="T45" fmla="*/ 0 h 186"/>
                <a:gd name="T46" fmla="*/ 177 w 186"/>
                <a:gd name="T47" fmla="*/ 25 h 186"/>
                <a:gd name="T48" fmla="*/ 9 w 186"/>
                <a:gd name="T49" fmla="*/ 25 h 186"/>
                <a:gd name="T50" fmla="*/ 9 w 186"/>
                <a:gd name="T51" fmla="*/ 9 h 186"/>
                <a:gd name="T52" fmla="*/ 177 w 186"/>
                <a:gd name="T53" fmla="*/ 9 h 186"/>
                <a:gd name="T54" fmla="*/ 177 w 186"/>
                <a:gd name="T55" fmla="*/ 25 h 186"/>
                <a:gd name="T56" fmla="*/ 177 w 186"/>
                <a:gd name="T57" fmla="*/ 101 h 186"/>
                <a:gd name="T58" fmla="*/ 9 w 186"/>
                <a:gd name="T59" fmla="*/ 101 h 186"/>
                <a:gd name="T60" fmla="*/ 0 w 186"/>
                <a:gd name="T61" fmla="*/ 110 h 186"/>
                <a:gd name="T62" fmla="*/ 0 w 186"/>
                <a:gd name="T63" fmla="*/ 127 h 186"/>
                <a:gd name="T64" fmla="*/ 9 w 186"/>
                <a:gd name="T65" fmla="*/ 135 h 186"/>
                <a:gd name="T66" fmla="*/ 177 w 186"/>
                <a:gd name="T67" fmla="*/ 135 h 186"/>
                <a:gd name="T68" fmla="*/ 186 w 186"/>
                <a:gd name="T69" fmla="*/ 127 h 186"/>
                <a:gd name="T70" fmla="*/ 186 w 186"/>
                <a:gd name="T71" fmla="*/ 110 h 186"/>
                <a:gd name="T72" fmla="*/ 177 w 186"/>
                <a:gd name="T73" fmla="*/ 101 h 186"/>
                <a:gd name="T74" fmla="*/ 177 w 186"/>
                <a:gd name="T75" fmla="*/ 127 h 186"/>
                <a:gd name="T76" fmla="*/ 9 w 186"/>
                <a:gd name="T77" fmla="*/ 127 h 186"/>
                <a:gd name="T78" fmla="*/ 9 w 186"/>
                <a:gd name="T79" fmla="*/ 110 h 186"/>
                <a:gd name="T80" fmla="*/ 177 w 186"/>
                <a:gd name="T81" fmla="*/ 110 h 186"/>
                <a:gd name="T82" fmla="*/ 177 w 186"/>
                <a:gd name="T83" fmla="*/ 127 h 186"/>
                <a:gd name="T84" fmla="*/ 127 w 186"/>
                <a:gd name="T85" fmla="*/ 152 h 186"/>
                <a:gd name="T86" fmla="*/ 9 w 186"/>
                <a:gd name="T87" fmla="*/ 152 h 186"/>
                <a:gd name="T88" fmla="*/ 0 w 186"/>
                <a:gd name="T89" fmla="*/ 160 h 186"/>
                <a:gd name="T90" fmla="*/ 0 w 186"/>
                <a:gd name="T91" fmla="*/ 177 h 186"/>
                <a:gd name="T92" fmla="*/ 9 w 186"/>
                <a:gd name="T93" fmla="*/ 186 h 186"/>
                <a:gd name="T94" fmla="*/ 127 w 186"/>
                <a:gd name="T95" fmla="*/ 186 h 186"/>
                <a:gd name="T96" fmla="*/ 135 w 186"/>
                <a:gd name="T97" fmla="*/ 177 h 186"/>
                <a:gd name="T98" fmla="*/ 135 w 186"/>
                <a:gd name="T99" fmla="*/ 160 h 186"/>
                <a:gd name="T100" fmla="*/ 127 w 186"/>
                <a:gd name="T101" fmla="*/ 152 h 186"/>
                <a:gd name="T102" fmla="*/ 127 w 186"/>
                <a:gd name="T103" fmla="*/ 177 h 186"/>
                <a:gd name="T104" fmla="*/ 9 w 186"/>
                <a:gd name="T105" fmla="*/ 177 h 186"/>
                <a:gd name="T106" fmla="*/ 9 w 186"/>
                <a:gd name="T107" fmla="*/ 160 h 186"/>
                <a:gd name="T108" fmla="*/ 127 w 186"/>
                <a:gd name="T109" fmla="*/ 160 h 186"/>
                <a:gd name="T110" fmla="*/ 127 w 186"/>
                <a:gd name="T111" fmla="*/ 17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6" h="186">
                  <a:moveTo>
                    <a:pt x="9" y="84"/>
                  </a:moveTo>
                  <a:cubicBezTo>
                    <a:pt x="127" y="84"/>
                    <a:pt x="127" y="84"/>
                    <a:pt x="127" y="84"/>
                  </a:cubicBezTo>
                  <a:cubicBezTo>
                    <a:pt x="131" y="84"/>
                    <a:pt x="135" y="81"/>
                    <a:pt x="135" y="76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55"/>
                    <a:pt x="131" y="51"/>
                    <a:pt x="127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55"/>
                    <a:pt x="0" y="5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4" y="84"/>
                    <a:pt x="9" y="84"/>
                  </a:cubicBezTo>
                  <a:close/>
                  <a:moveTo>
                    <a:pt x="9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9" y="76"/>
                    <a:pt x="9" y="76"/>
                    <a:pt x="9" y="76"/>
                  </a:cubicBezTo>
                  <a:lnTo>
                    <a:pt x="9" y="59"/>
                  </a:lnTo>
                  <a:close/>
                  <a:moveTo>
                    <a:pt x="17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82" y="34"/>
                    <a:pt x="186" y="30"/>
                    <a:pt x="186" y="25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4"/>
                    <a:pt x="182" y="0"/>
                    <a:pt x="177" y="0"/>
                  </a:cubicBezTo>
                  <a:close/>
                  <a:moveTo>
                    <a:pt x="177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77" y="9"/>
                    <a:pt x="177" y="9"/>
                    <a:pt x="177" y="9"/>
                  </a:cubicBezTo>
                  <a:lnTo>
                    <a:pt x="177" y="25"/>
                  </a:lnTo>
                  <a:close/>
                  <a:moveTo>
                    <a:pt x="177" y="101"/>
                  </a:moveTo>
                  <a:cubicBezTo>
                    <a:pt x="9" y="101"/>
                    <a:pt x="9" y="101"/>
                    <a:pt x="9" y="101"/>
                  </a:cubicBezTo>
                  <a:cubicBezTo>
                    <a:pt x="4" y="101"/>
                    <a:pt x="0" y="105"/>
                    <a:pt x="0" y="11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1"/>
                    <a:pt x="4" y="135"/>
                    <a:pt x="9" y="135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82" y="135"/>
                    <a:pt x="186" y="131"/>
                    <a:pt x="186" y="127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5"/>
                    <a:pt x="182" y="101"/>
                    <a:pt x="177" y="101"/>
                  </a:cubicBezTo>
                  <a:close/>
                  <a:moveTo>
                    <a:pt x="177" y="127"/>
                  </a:moveTo>
                  <a:cubicBezTo>
                    <a:pt x="9" y="127"/>
                    <a:pt x="9" y="127"/>
                    <a:pt x="9" y="127"/>
                  </a:cubicBezTo>
                  <a:cubicBezTo>
                    <a:pt x="9" y="110"/>
                    <a:pt x="9" y="110"/>
                    <a:pt x="9" y="110"/>
                  </a:cubicBezTo>
                  <a:cubicBezTo>
                    <a:pt x="177" y="110"/>
                    <a:pt x="177" y="110"/>
                    <a:pt x="177" y="110"/>
                  </a:cubicBezTo>
                  <a:lnTo>
                    <a:pt x="177" y="127"/>
                  </a:lnTo>
                  <a:close/>
                  <a:moveTo>
                    <a:pt x="127" y="152"/>
                  </a:moveTo>
                  <a:cubicBezTo>
                    <a:pt x="9" y="152"/>
                    <a:pt x="9" y="152"/>
                    <a:pt x="9" y="152"/>
                  </a:cubicBezTo>
                  <a:cubicBezTo>
                    <a:pt x="4" y="152"/>
                    <a:pt x="0" y="156"/>
                    <a:pt x="0" y="16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2"/>
                    <a:pt x="4" y="186"/>
                    <a:pt x="9" y="186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6"/>
                    <a:pt x="135" y="182"/>
                    <a:pt x="135" y="177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35" y="156"/>
                    <a:pt x="131" y="152"/>
                    <a:pt x="127" y="152"/>
                  </a:cubicBezTo>
                  <a:close/>
                  <a:moveTo>
                    <a:pt x="127" y="177"/>
                  </a:moveTo>
                  <a:cubicBezTo>
                    <a:pt x="9" y="177"/>
                    <a:pt x="9" y="177"/>
                    <a:pt x="9" y="177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127" y="160"/>
                    <a:pt x="127" y="160"/>
                    <a:pt x="127" y="160"/>
                  </a:cubicBezTo>
                  <a:lnTo>
                    <a:pt x="127" y="177"/>
                  </a:ln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DB6D93F3-7A3D-4A53-AB6B-B607354E9FF6}"/>
              </a:ext>
            </a:extLst>
          </p:cNvPr>
          <p:cNvGrpSpPr/>
          <p:nvPr/>
        </p:nvGrpSpPr>
        <p:grpSpPr>
          <a:xfrm>
            <a:off x="976920" y="4104875"/>
            <a:ext cx="5299076" cy="2568072"/>
            <a:chOff x="1156672" y="4104875"/>
            <a:chExt cx="5299076" cy="2568072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1156672" y="4110715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1156672" y="4104875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CE8C28E-6D82-4A49-9E5C-F3D661D03B3A}"/>
              </a:ext>
            </a:extLst>
          </p:cNvPr>
          <p:cNvGrpSpPr/>
          <p:nvPr/>
        </p:nvGrpSpPr>
        <p:grpSpPr>
          <a:xfrm>
            <a:off x="6560967" y="4104076"/>
            <a:ext cx="5299076" cy="2568072"/>
            <a:chOff x="6560967" y="4104076"/>
            <a:chExt cx="5299076" cy="2568072"/>
          </a:xfrm>
        </p:grpSpPr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6560967" y="4109916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6560967" y="4104076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6F93F518-F758-4190-9DF7-9E7CF8209FCF}"/>
              </a:ext>
            </a:extLst>
          </p:cNvPr>
          <p:cNvGrpSpPr/>
          <p:nvPr/>
        </p:nvGrpSpPr>
        <p:grpSpPr>
          <a:xfrm>
            <a:off x="44386" y="1589225"/>
            <a:ext cx="612223" cy="4789961"/>
            <a:chOff x="44386" y="1425107"/>
            <a:chExt cx="612223" cy="4789961"/>
          </a:xfrm>
        </p:grpSpPr>
        <p:sp>
          <p:nvSpPr>
            <p:cNvPr id="135" name="Rectangle: Rounded Corners 38">
              <a:extLst>
                <a:ext uri="{FF2B5EF4-FFF2-40B4-BE49-F238E27FC236}">
                  <a16:creationId xmlns:a16="http://schemas.microsoft.com/office/drawing/2014/main" id="{59BC08BB-82F5-49F2-8424-829794179B83}"/>
                </a:ext>
              </a:extLst>
            </p:cNvPr>
            <p:cNvSpPr/>
            <p:nvPr/>
          </p:nvSpPr>
          <p:spPr>
            <a:xfrm>
              <a:off x="44386" y="142510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2" name="Rectangle: Rounded Corners 38">
              <a:extLst>
                <a:ext uri="{FF2B5EF4-FFF2-40B4-BE49-F238E27FC236}">
                  <a16:creationId xmlns:a16="http://schemas.microsoft.com/office/drawing/2014/main" id="{EAA34E40-3F2B-4891-8F13-77E2E4B0D385}"/>
                </a:ext>
              </a:extLst>
            </p:cNvPr>
            <p:cNvSpPr/>
            <p:nvPr/>
          </p:nvSpPr>
          <p:spPr>
            <a:xfrm>
              <a:off x="44386" y="2119477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Rectangle: Rounded Corners 38">
              <a:extLst>
                <a:ext uri="{FF2B5EF4-FFF2-40B4-BE49-F238E27FC236}">
                  <a16:creationId xmlns:a16="http://schemas.microsoft.com/office/drawing/2014/main" id="{4B54233B-B5F0-41BE-841E-5AE96A9A0F67}"/>
                </a:ext>
              </a:extLst>
            </p:cNvPr>
            <p:cNvSpPr/>
            <p:nvPr/>
          </p:nvSpPr>
          <p:spPr>
            <a:xfrm>
              <a:off x="44386" y="2813848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Rectangle: Rounded Corners 38">
              <a:extLst>
                <a:ext uri="{FF2B5EF4-FFF2-40B4-BE49-F238E27FC236}">
                  <a16:creationId xmlns:a16="http://schemas.microsoft.com/office/drawing/2014/main" id="{4B4A0465-1F29-408C-A614-D4A6B52105EC}"/>
                </a:ext>
              </a:extLst>
            </p:cNvPr>
            <p:cNvSpPr/>
            <p:nvPr/>
          </p:nvSpPr>
          <p:spPr>
            <a:xfrm>
              <a:off x="44386" y="3508218"/>
              <a:ext cx="612223" cy="627962"/>
            </a:xfrm>
            <a:prstGeom prst="roundRect">
              <a:avLst>
                <a:gd name="adj" fmla="val 9883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44386" y="4198365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44386" y="4892736"/>
              <a:ext cx="612223" cy="627962"/>
            </a:xfrm>
            <a:prstGeom prst="roundRect">
              <a:avLst>
                <a:gd name="adj" fmla="val 8930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44386" y="5587106"/>
              <a:ext cx="612223" cy="627962"/>
            </a:xfrm>
            <a:prstGeom prst="roundRect">
              <a:avLst>
                <a:gd name="adj" fmla="val 9882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51653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A79180ED-8190-4093-A27B-02512FD4DCFF}"/>
              </a:ext>
            </a:extLst>
          </p:cNvPr>
          <p:cNvGrpSpPr/>
          <p:nvPr/>
        </p:nvGrpSpPr>
        <p:grpSpPr>
          <a:xfrm>
            <a:off x="977136" y="1273223"/>
            <a:ext cx="5299076" cy="2568072"/>
            <a:chOff x="1156888" y="1359191"/>
            <a:chExt cx="5299076" cy="2568072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1156888" y="1365031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1156888" y="1359191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76A90C5-2C91-44A8-BF1C-3B5EE9C2E598}"/>
              </a:ext>
            </a:extLst>
          </p:cNvPr>
          <p:cNvGrpSpPr/>
          <p:nvPr/>
        </p:nvGrpSpPr>
        <p:grpSpPr>
          <a:xfrm>
            <a:off x="6561183" y="1272424"/>
            <a:ext cx="5299076" cy="2568072"/>
            <a:chOff x="6561183" y="1358392"/>
            <a:chExt cx="5299076" cy="2568072"/>
          </a:xfrm>
        </p:grpSpPr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6561183" y="1364232"/>
              <a:ext cx="5299076" cy="2562232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6561183" y="1358392"/>
              <a:ext cx="5299076" cy="544940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3499A6BD-B9BB-4328-86FF-BBB05BBE31CA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500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80102B6-0210-1C4E-86DD-F07225D682EC}"/>
              </a:ext>
            </a:extLst>
          </p:cNvPr>
          <p:cNvGraphicFramePr/>
          <p:nvPr/>
        </p:nvGraphicFramePr>
        <p:xfrm>
          <a:off x="1653431" y="2708342"/>
          <a:ext cx="1398357" cy="1398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F9C3B3A-A636-3646-8261-82DC075C0930}"/>
              </a:ext>
            </a:extLst>
          </p:cNvPr>
          <p:cNvCxnSpPr>
            <a:cxnSpLocks/>
          </p:cNvCxnSpPr>
          <p:nvPr/>
        </p:nvCxnSpPr>
        <p:spPr>
          <a:xfrm>
            <a:off x="6785145" y="1460796"/>
            <a:ext cx="0" cy="4067513"/>
          </a:xfrm>
          <a:prstGeom prst="line">
            <a:avLst/>
          </a:prstGeom>
          <a:ln w="63500" cap="sq">
            <a:solidFill>
              <a:schemeClr val="accent6">
                <a:lumMod val="20000"/>
                <a:lumOff val="80000"/>
              </a:schemeClr>
            </a:solidFill>
            <a:prstDash val="solid"/>
            <a:miter lim="800000"/>
            <a:headEnd type="none"/>
            <a:tailEnd type="non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" name="Groupe 1">
            <a:extLst>
              <a:ext uri="{FF2B5EF4-FFF2-40B4-BE49-F238E27FC236}">
                <a16:creationId xmlns:a16="http://schemas.microsoft.com/office/drawing/2014/main" id="{C0401D3B-F351-413D-8946-F80F97D4B6AE}"/>
              </a:ext>
            </a:extLst>
          </p:cNvPr>
          <p:cNvGrpSpPr/>
          <p:nvPr/>
        </p:nvGrpSpPr>
        <p:grpSpPr>
          <a:xfrm>
            <a:off x="1439852" y="227244"/>
            <a:ext cx="10436602" cy="925943"/>
            <a:chOff x="1455484" y="227244"/>
            <a:chExt cx="10436602" cy="92594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5" name="Rectangle: Rounded Corners 22">
              <a:extLst>
                <a:ext uri="{FF2B5EF4-FFF2-40B4-BE49-F238E27FC236}">
                  <a16:creationId xmlns:a16="http://schemas.microsoft.com/office/drawing/2014/main" id="{AF83DD41-AB12-7F46-A945-E5B472348261}"/>
                </a:ext>
              </a:extLst>
            </p:cNvPr>
            <p:cNvSpPr/>
            <p:nvPr/>
          </p:nvSpPr>
          <p:spPr>
            <a:xfrm>
              <a:off x="145548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CB9DAB-11A2-6E4A-8BE4-F2BC4CB4B667}"/>
                </a:ext>
              </a:extLst>
            </p:cNvPr>
            <p:cNvSpPr/>
            <p:nvPr/>
          </p:nvSpPr>
          <p:spPr>
            <a:xfrm>
              <a:off x="1763974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F1080CE-41D2-2947-B547-69BAC357FEE6}"/>
                </a:ext>
              </a:extLst>
            </p:cNvPr>
            <p:cNvSpPr txBox="1"/>
            <p:nvPr/>
          </p:nvSpPr>
          <p:spPr>
            <a:xfrm>
              <a:off x="2594173" y="753077"/>
              <a:ext cx="2000817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Amount of Contracts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6D4E0B7-DCC7-E54D-B702-1D5E7C5D8778}"/>
                </a:ext>
              </a:extLst>
            </p:cNvPr>
            <p:cNvSpPr txBox="1"/>
            <p:nvPr/>
          </p:nvSpPr>
          <p:spPr>
            <a:xfrm>
              <a:off x="2802397" y="394655"/>
              <a:ext cx="1792593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73</a:t>
              </a:r>
            </a:p>
          </p:txBody>
        </p:sp>
        <p:sp>
          <p:nvSpPr>
            <p:cNvPr id="114" name="Freeform 73">
              <a:extLst>
                <a:ext uri="{FF2B5EF4-FFF2-40B4-BE49-F238E27FC236}">
                  <a16:creationId xmlns:a16="http://schemas.microsoft.com/office/drawing/2014/main" id="{A70DB540-A40B-D046-A960-1AEB27EB4B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4975" y="581113"/>
              <a:ext cx="202565" cy="203767"/>
            </a:xfrm>
            <a:custGeom>
              <a:avLst/>
              <a:gdLst>
                <a:gd name="T0" fmla="*/ 38 w 185"/>
                <a:gd name="T1" fmla="*/ 51 h 186"/>
                <a:gd name="T2" fmla="*/ 88 w 185"/>
                <a:gd name="T3" fmla="*/ 51 h 186"/>
                <a:gd name="T4" fmla="*/ 92 w 185"/>
                <a:gd name="T5" fmla="*/ 46 h 186"/>
                <a:gd name="T6" fmla="*/ 88 w 185"/>
                <a:gd name="T7" fmla="*/ 42 h 186"/>
                <a:gd name="T8" fmla="*/ 38 w 185"/>
                <a:gd name="T9" fmla="*/ 42 h 186"/>
                <a:gd name="T10" fmla="*/ 33 w 185"/>
                <a:gd name="T11" fmla="*/ 46 h 186"/>
                <a:gd name="T12" fmla="*/ 38 w 185"/>
                <a:gd name="T13" fmla="*/ 51 h 186"/>
                <a:gd name="T14" fmla="*/ 38 w 185"/>
                <a:gd name="T15" fmla="*/ 76 h 186"/>
                <a:gd name="T16" fmla="*/ 147 w 185"/>
                <a:gd name="T17" fmla="*/ 76 h 186"/>
                <a:gd name="T18" fmla="*/ 151 w 185"/>
                <a:gd name="T19" fmla="*/ 72 h 186"/>
                <a:gd name="T20" fmla="*/ 147 w 185"/>
                <a:gd name="T21" fmla="*/ 67 h 186"/>
                <a:gd name="T22" fmla="*/ 38 w 185"/>
                <a:gd name="T23" fmla="*/ 67 h 186"/>
                <a:gd name="T24" fmla="*/ 33 w 185"/>
                <a:gd name="T25" fmla="*/ 72 h 186"/>
                <a:gd name="T26" fmla="*/ 38 w 185"/>
                <a:gd name="T27" fmla="*/ 76 h 186"/>
                <a:gd name="T28" fmla="*/ 177 w 185"/>
                <a:gd name="T29" fmla="*/ 0 h 186"/>
                <a:gd name="T30" fmla="*/ 8 w 185"/>
                <a:gd name="T31" fmla="*/ 0 h 186"/>
                <a:gd name="T32" fmla="*/ 0 w 185"/>
                <a:gd name="T33" fmla="*/ 8 h 186"/>
                <a:gd name="T34" fmla="*/ 0 w 185"/>
                <a:gd name="T35" fmla="*/ 143 h 186"/>
                <a:gd name="T36" fmla="*/ 33 w 185"/>
                <a:gd name="T37" fmla="*/ 177 h 186"/>
                <a:gd name="T38" fmla="*/ 42 w 185"/>
                <a:gd name="T39" fmla="*/ 186 h 186"/>
                <a:gd name="T40" fmla="*/ 177 w 185"/>
                <a:gd name="T41" fmla="*/ 186 h 186"/>
                <a:gd name="T42" fmla="*/ 185 w 185"/>
                <a:gd name="T43" fmla="*/ 177 h 186"/>
                <a:gd name="T44" fmla="*/ 185 w 185"/>
                <a:gd name="T45" fmla="*/ 8 h 186"/>
                <a:gd name="T46" fmla="*/ 177 w 185"/>
                <a:gd name="T47" fmla="*/ 0 h 186"/>
                <a:gd name="T48" fmla="*/ 42 w 185"/>
                <a:gd name="T49" fmla="*/ 173 h 186"/>
                <a:gd name="T50" fmla="*/ 12 w 185"/>
                <a:gd name="T51" fmla="*/ 143 h 186"/>
                <a:gd name="T52" fmla="*/ 42 w 185"/>
                <a:gd name="T53" fmla="*/ 143 h 186"/>
                <a:gd name="T54" fmla="*/ 42 w 185"/>
                <a:gd name="T55" fmla="*/ 173 h 186"/>
                <a:gd name="T56" fmla="*/ 177 w 185"/>
                <a:gd name="T57" fmla="*/ 177 h 186"/>
                <a:gd name="T58" fmla="*/ 50 w 185"/>
                <a:gd name="T59" fmla="*/ 177 h 186"/>
                <a:gd name="T60" fmla="*/ 50 w 185"/>
                <a:gd name="T61" fmla="*/ 139 h 186"/>
                <a:gd name="T62" fmla="*/ 46 w 185"/>
                <a:gd name="T63" fmla="*/ 135 h 186"/>
                <a:gd name="T64" fmla="*/ 8 w 185"/>
                <a:gd name="T65" fmla="*/ 135 h 186"/>
                <a:gd name="T66" fmla="*/ 8 w 185"/>
                <a:gd name="T67" fmla="*/ 8 h 186"/>
                <a:gd name="T68" fmla="*/ 177 w 185"/>
                <a:gd name="T69" fmla="*/ 8 h 186"/>
                <a:gd name="T70" fmla="*/ 177 w 185"/>
                <a:gd name="T71" fmla="*/ 177 h 186"/>
                <a:gd name="T72" fmla="*/ 38 w 185"/>
                <a:gd name="T73" fmla="*/ 101 h 186"/>
                <a:gd name="T74" fmla="*/ 122 w 185"/>
                <a:gd name="T75" fmla="*/ 101 h 186"/>
                <a:gd name="T76" fmla="*/ 126 w 185"/>
                <a:gd name="T77" fmla="*/ 97 h 186"/>
                <a:gd name="T78" fmla="*/ 122 w 185"/>
                <a:gd name="T79" fmla="*/ 93 h 186"/>
                <a:gd name="T80" fmla="*/ 38 w 185"/>
                <a:gd name="T81" fmla="*/ 93 h 186"/>
                <a:gd name="T82" fmla="*/ 33 w 185"/>
                <a:gd name="T83" fmla="*/ 97 h 186"/>
                <a:gd name="T84" fmla="*/ 38 w 185"/>
                <a:gd name="T85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5" h="186">
                  <a:moveTo>
                    <a:pt x="38" y="51"/>
                  </a:moveTo>
                  <a:cubicBezTo>
                    <a:pt x="88" y="51"/>
                    <a:pt x="88" y="51"/>
                    <a:pt x="88" y="51"/>
                  </a:cubicBezTo>
                  <a:cubicBezTo>
                    <a:pt x="90" y="51"/>
                    <a:pt x="92" y="49"/>
                    <a:pt x="92" y="46"/>
                  </a:cubicBezTo>
                  <a:cubicBezTo>
                    <a:pt x="92" y="44"/>
                    <a:pt x="90" y="42"/>
                    <a:pt x="8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5" y="42"/>
                    <a:pt x="33" y="44"/>
                    <a:pt x="33" y="46"/>
                  </a:cubicBezTo>
                  <a:cubicBezTo>
                    <a:pt x="33" y="49"/>
                    <a:pt x="35" y="51"/>
                    <a:pt x="38" y="51"/>
                  </a:cubicBezTo>
                  <a:close/>
                  <a:moveTo>
                    <a:pt x="38" y="76"/>
                  </a:moveTo>
                  <a:cubicBezTo>
                    <a:pt x="147" y="76"/>
                    <a:pt x="147" y="76"/>
                    <a:pt x="147" y="76"/>
                  </a:cubicBezTo>
                  <a:cubicBezTo>
                    <a:pt x="150" y="76"/>
                    <a:pt x="151" y="74"/>
                    <a:pt x="151" y="72"/>
                  </a:cubicBezTo>
                  <a:cubicBezTo>
                    <a:pt x="151" y="69"/>
                    <a:pt x="150" y="67"/>
                    <a:pt x="147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5" y="67"/>
                    <a:pt x="33" y="69"/>
                    <a:pt x="33" y="72"/>
                  </a:cubicBezTo>
                  <a:cubicBezTo>
                    <a:pt x="33" y="74"/>
                    <a:pt x="35" y="76"/>
                    <a:pt x="38" y="76"/>
                  </a:cubicBezTo>
                  <a:close/>
                  <a:moveTo>
                    <a:pt x="17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81" y="186"/>
                    <a:pt x="185" y="182"/>
                    <a:pt x="185" y="177"/>
                  </a:cubicBezTo>
                  <a:cubicBezTo>
                    <a:pt x="185" y="8"/>
                    <a:pt x="185" y="8"/>
                    <a:pt x="185" y="8"/>
                  </a:cubicBezTo>
                  <a:cubicBezTo>
                    <a:pt x="185" y="4"/>
                    <a:pt x="181" y="0"/>
                    <a:pt x="177" y="0"/>
                  </a:cubicBezTo>
                  <a:close/>
                  <a:moveTo>
                    <a:pt x="42" y="173"/>
                  </a:moveTo>
                  <a:cubicBezTo>
                    <a:pt x="12" y="143"/>
                    <a:pt x="12" y="143"/>
                    <a:pt x="12" y="143"/>
                  </a:cubicBezTo>
                  <a:cubicBezTo>
                    <a:pt x="42" y="143"/>
                    <a:pt x="42" y="143"/>
                    <a:pt x="42" y="143"/>
                  </a:cubicBezTo>
                  <a:lnTo>
                    <a:pt x="42" y="173"/>
                  </a:lnTo>
                  <a:close/>
                  <a:moveTo>
                    <a:pt x="177" y="177"/>
                  </a:moveTo>
                  <a:cubicBezTo>
                    <a:pt x="50" y="177"/>
                    <a:pt x="50" y="177"/>
                    <a:pt x="50" y="177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0" y="137"/>
                    <a:pt x="48" y="135"/>
                    <a:pt x="46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77" y="8"/>
                    <a:pt x="177" y="8"/>
                    <a:pt x="177" y="8"/>
                  </a:cubicBezTo>
                  <a:lnTo>
                    <a:pt x="177" y="177"/>
                  </a:lnTo>
                  <a:close/>
                  <a:moveTo>
                    <a:pt x="38" y="101"/>
                  </a:moveTo>
                  <a:cubicBezTo>
                    <a:pt x="122" y="101"/>
                    <a:pt x="122" y="101"/>
                    <a:pt x="122" y="101"/>
                  </a:cubicBezTo>
                  <a:cubicBezTo>
                    <a:pt x="124" y="101"/>
                    <a:pt x="126" y="99"/>
                    <a:pt x="126" y="97"/>
                  </a:cubicBezTo>
                  <a:cubicBezTo>
                    <a:pt x="126" y="95"/>
                    <a:pt x="124" y="93"/>
                    <a:pt x="122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5" y="93"/>
                    <a:pt x="33" y="95"/>
                    <a:pt x="33" y="97"/>
                  </a:cubicBezTo>
                  <a:cubicBezTo>
                    <a:pt x="33" y="99"/>
                    <a:pt x="35" y="101"/>
                    <a:pt x="38" y="101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190DFD2-4E37-E045-82FE-570959122C38}"/>
                </a:ext>
              </a:extLst>
            </p:cNvPr>
            <p:cNvSpPr/>
            <p:nvPr/>
          </p:nvSpPr>
          <p:spPr>
            <a:xfrm>
              <a:off x="498694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B3E7E-5EF9-6344-98A9-82ABFAC8916E}"/>
                </a:ext>
              </a:extLst>
            </p:cNvPr>
            <p:cNvSpPr/>
            <p:nvPr/>
          </p:nvSpPr>
          <p:spPr>
            <a:xfrm>
              <a:off x="5295433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9AC264-A030-A643-BD70-43FD5065DFA6}"/>
                </a:ext>
              </a:extLst>
            </p:cNvPr>
            <p:cNvSpPr txBox="1"/>
            <p:nvPr/>
          </p:nvSpPr>
          <p:spPr>
            <a:xfrm>
              <a:off x="6217425" y="753077"/>
              <a:ext cx="19090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Revenues the Next 12 Months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4FBE6E-646D-C544-A7AB-5E45E7B4AF5B}"/>
                </a:ext>
              </a:extLst>
            </p:cNvPr>
            <p:cNvSpPr txBox="1"/>
            <p:nvPr/>
          </p:nvSpPr>
          <p:spPr>
            <a:xfrm>
              <a:off x="6333858" y="394655"/>
              <a:ext cx="1792592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solidFill>
                    <a:schemeClr val="bg1"/>
                  </a:solidFill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$13.920K</a:t>
              </a:r>
            </a:p>
          </p:txBody>
        </p:sp>
        <p:sp>
          <p:nvSpPr>
            <p:cNvPr id="115" name="Freeform 245">
              <a:extLst>
                <a:ext uri="{FF2B5EF4-FFF2-40B4-BE49-F238E27FC236}">
                  <a16:creationId xmlns:a16="http://schemas.microsoft.com/office/drawing/2014/main" id="{44908945-2061-564F-BF0D-21091701DE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36484" y="555100"/>
              <a:ext cx="255222" cy="254467"/>
            </a:xfrm>
            <a:custGeom>
              <a:avLst/>
              <a:gdLst>
                <a:gd name="T0" fmla="*/ 103 w 186"/>
                <a:gd name="T1" fmla="*/ 88 h 185"/>
                <a:gd name="T2" fmla="*/ 95 w 186"/>
                <a:gd name="T3" fmla="*/ 65 h 185"/>
                <a:gd name="T4" fmla="*/ 104 w 186"/>
                <a:gd name="T5" fmla="*/ 75 h 185"/>
                <a:gd name="T6" fmla="*/ 113 w 186"/>
                <a:gd name="T7" fmla="*/ 67 h 185"/>
                <a:gd name="T8" fmla="*/ 102 w 186"/>
                <a:gd name="T9" fmla="*/ 58 h 185"/>
                <a:gd name="T10" fmla="*/ 95 w 186"/>
                <a:gd name="T11" fmla="*/ 50 h 185"/>
                <a:gd name="T12" fmla="*/ 90 w 186"/>
                <a:gd name="T13" fmla="*/ 56 h 185"/>
                <a:gd name="T14" fmla="*/ 76 w 186"/>
                <a:gd name="T15" fmla="*/ 61 h 185"/>
                <a:gd name="T16" fmla="*/ 69 w 186"/>
                <a:gd name="T17" fmla="*/ 75 h 185"/>
                <a:gd name="T18" fmla="*/ 76 w 186"/>
                <a:gd name="T19" fmla="*/ 90 h 185"/>
                <a:gd name="T20" fmla="*/ 90 w 186"/>
                <a:gd name="T21" fmla="*/ 96 h 185"/>
                <a:gd name="T22" fmla="*/ 81 w 186"/>
                <a:gd name="T23" fmla="*/ 116 h 185"/>
                <a:gd name="T24" fmla="*/ 68 w 186"/>
                <a:gd name="T25" fmla="*/ 106 h 185"/>
                <a:gd name="T26" fmla="*/ 74 w 186"/>
                <a:gd name="T27" fmla="*/ 122 h 185"/>
                <a:gd name="T28" fmla="*/ 90 w 186"/>
                <a:gd name="T29" fmla="*/ 128 h 185"/>
                <a:gd name="T30" fmla="*/ 95 w 186"/>
                <a:gd name="T31" fmla="*/ 134 h 185"/>
                <a:gd name="T32" fmla="*/ 103 w 186"/>
                <a:gd name="T33" fmla="*/ 126 h 185"/>
                <a:gd name="T34" fmla="*/ 115 w 186"/>
                <a:gd name="T35" fmla="*/ 116 h 185"/>
                <a:gd name="T36" fmla="*/ 115 w 186"/>
                <a:gd name="T37" fmla="*/ 98 h 185"/>
                <a:gd name="T38" fmla="*/ 90 w 186"/>
                <a:gd name="T39" fmla="*/ 84 h 185"/>
                <a:gd name="T40" fmla="*/ 83 w 186"/>
                <a:gd name="T41" fmla="*/ 81 h 185"/>
                <a:gd name="T42" fmla="*/ 80 w 186"/>
                <a:gd name="T43" fmla="*/ 74 h 185"/>
                <a:gd name="T44" fmla="*/ 90 w 186"/>
                <a:gd name="T45" fmla="*/ 65 h 185"/>
                <a:gd name="T46" fmla="*/ 103 w 186"/>
                <a:gd name="T47" fmla="*/ 116 h 185"/>
                <a:gd name="T48" fmla="*/ 95 w 186"/>
                <a:gd name="T49" fmla="*/ 97 h 185"/>
                <a:gd name="T50" fmla="*/ 102 w 186"/>
                <a:gd name="T51" fmla="*/ 100 h 185"/>
                <a:gd name="T52" fmla="*/ 106 w 186"/>
                <a:gd name="T53" fmla="*/ 108 h 185"/>
                <a:gd name="T54" fmla="*/ 93 w 186"/>
                <a:gd name="T55" fmla="*/ 0 h 185"/>
                <a:gd name="T56" fmla="*/ 93 w 186"/>
                <a:gd name="T57" fmla="*/ 185 h 185"/>
                <a:gd name="T58" fmla="*/ 93 w 186"/>
                <a:gd name="T59" fmla="*/ 0 h 185"/>
                <a:gd name="T60" fmla="*/ 8 w 186"/>
                <a:gd name="T61" fmla="*/ 92 h 185"/>
                <a:gd name="T62" fmla="*/ 177 w 186"/>
                <a:gd name="T63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" h="185">
                  <a:moveTo>
                    <a:pt x="110" y="92"/>
                  </a:moveTo>
                  <a:cubicBezTo>
                    <a:pt x="108" y="90"/>
                    <a:pt x="105" y="89"/>
                    <a:pt x="103" y="88"/>
                  </a:cubicBezTo>
                  <a:cubicBezTo>
                    <a:pt x="100" y="87"/>
                    <a:pt x="98" y="86"/>
                    <a:pt x="95" y="8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9" y="65"/>
                    <a:pt x="100" y="66"/>
                    <a:pt x="102" y="68"/>
                  </a:cubicBezTo>
                  <a:cubicBezTo>
                    <a:pt x="103" y="69"/>
                    <a:pt x="104" y="72"/>
                    <a:pt x="104" y="75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15" y="72"/>
                    <a:pt x="114" y="69"/>
                    <a:pt x="113" y="67"/>
                  </a:cubicBezTo>
                  <a:cubicBezTo>
                    <a:pt x="112" y="64"/>
                    <a:pt x="111" y="63"/>
                    <a:pt x="109" y="61"/>
                  </a:cubicBezTo>
                  <a:cubicBezTo>
                    <a:pt x="107" y="59"/>
                    <a:pt x="105" y="58"/>
                    <a:pt x="102" y="58"/>
                  </a:cubicBezTo>
                  <a:cubicBezTo>
                    <a:pt x="100" y="57"/>
                    <a:pt x="98" y="56"/>
                    <a:pt x="95" y="56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7" y="56"/>
                    <a:pt x="85" y="57"/>
                    <a:pt x="82" y="58"/>
                  </a:cubicBezTo>
                  <a:cubicBezTo>
                    <a:pt x="80" y="58"/>
                    <a:pt x="78" y="60"/>
                    <a:pt x="76" y="61"/>
                  </a:cubicBezTo>
                  <a:cubicBezTo>
                    <a:pt x="74" y="63"/>
                    <a:pt x="72" y="65"/>
                    <a:pt x="71" y="67"/>
                  </a:cubicBezTo>
                  <a:cubicBezTo>
                    <a:pt x="70" y="69"/>
                    <a:pt x="69" y="72"/>
                    <a:pt x="69" y="75"/>
                  </a:cubicBezTo>
                  <a:cubicBezTo>
                    <a:pt x="69" y="79"/>
                    <a:pt x="70" y="82"/>
                    <a:pt x="71" y="84"/>
                  </a:cubicBezTo>
                  <a:cubicBezTo>
                    <a:pt x="72" y="86"/>
                    <a:pt x="74" y="88"/>
                    <a:pt x="76" y="90"/>
                  </a:cubicBezTo>
                  <a:cubicBezTo>
                    <a:pt x="78" y="91"/>
                    <a:pt x="80" y="93"/>
                    <a:pt x="83" y="94"/>
                  </a:cubicBezTo>
                  <a:cubicBezTo>
                    <a:pt x="85" y="95"/>
                    <a:pt x="87" y="95"/>
                    <a:pt x="90" y="96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85" y="119"/>
                    <a:pt x="83" y="118"/>
                    <a:pt x="81" y="116"/>
                  </a:cubicBezTo>
                  <a:cubicBezTo>
                    <a:pt x="79" y="113"/>
                    <a:pt x="78" y="110"/>
                    <a:pt x="79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9"/>
                    <a:pt x="68" y="112"/>
                    <a:pt x="69" y="115"/>
                  </a:cubicBezTo>
                  <a:cubicBezTo>
                    <a:pt x="71" y="118"/>
                    <a:pt x="72" y="120"/>
                    <a:pt x="74" y="122"/>
                  </a:cubicBezTo>
                  <a:cubicBezTo>
                    <a:pt x="76" y="124"/>
                    <a:pt x="78" y="125"/>
                    <a:pt x="81" y="126"/>
                  </a:cubicBezTo>
                  <a:cubicBezTo>
                    <a:pt x="84" y="127"/>
                    <a:pt x="86" y="128"/>
                    <a:pt x="90" y="128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5" y="134"/>
                    <a:pt x="95" y="134"/>
                    <a:pt x="95" y="134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8" y="128"/>
                    <a:pt x="100" y="127"/>
                    <a:pt x="103" y="126"/>
                  </a:cubicBezTo>
                  <a:cubicBezTo>
                    <a:pt x="106" y="125"/>
                    <a:pt x="108" y="124"/>
                    <a:pt x="110" y="122"/>
                  </a:cubicBezTo>
                  <a:cubicBezTo>
                    <a:pt x="112" y="121"/>
                    <a:pt x="114" y="118"/>
                    <a:pt x="115" y="116"/>
                  </a:cubicBezTo>
                  <a:cubicBezTo>
                    <a:pt x="116" y="113"/>
                    <a:pt x="116" y="110"/>
                    <a:pt x="116" y="106"/>
                  </a:cubicBezTo>
                  <a:cubicBezTo>
                    <a:pt x="116" y="103"/>
                    <a:pt x="116" y="100"/>
                    <a:pt x="115" y="98"/>
                  </a:cubicBezTo>
                  <a:cubicBezTo>
                    <a:pt x="113" y="95"/>
                    <a:pt x="112" y="93"/>
                    <a:pt x="110" y="92"/>
                  </a:cubicBezTo>
                  <a:close/>
                  <a:moveTo>
                    <a:pt x="90" y="84"/>
                  </a:moveTo>
                  <a:cubicBezTo>
                    <a:pt x="88" y="84"/>
                    <a:pt x="88" y="83"/>
                    <a:pt x="87" y="83"/>
                  </a:cubicBezTo>
                  <a:cubicBezTo>
                    <a:pt x="85" y="82"/>
                    <a:pt x="84" y="82"/>
                    <a:pt x="83" y="81"/>
                  </a:cubicBezTo>
                  <a:cubicBezTo>
                    <a:pt x="82" y="80"/>
                    <a:pt x="81" y="79"/>
                    <a:pt x="81" y="78"/>
                  </a:cubicBezTo>
                  <a:cubicBezTo>
                    <a:pt x="80" y="77"/>
                    <a:pt x="80" y="76"/>
                    <a:pt x="80" y="74"/>
                  </a:cubicBezTo>
                  <a:cubicBezTo>
                    <a:pt x="80" y="71"/>
                    <a:pt x="81" y="69"/>
                    <a:pt x="83" y="67"/>
                  </a:cubicBezTo>
                  <a:cubicBezTo>
                    <a:pt x="84" y="66"/>
                    <a:pt x="86" y="65"/>
                    <a:pt x="90" y="65"/>
                  </a:cubicBezTo>
                  <a:lnTo>
                    <a:pt x="90" y="84"/>
                  </a:lnTo>
                  <a:close/>
                  <a:moveTo>
                    <a:pt x="103" y="116"/>
                  </a:moveTo>
                  <a:cubicBezTo>
                    <a:pt x="100" y="118"/>
                    <a:pt x="99" y="119"/>
                    <a:pt x="95" y="119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7" y="98"/>
                    <a:pt x="99" y="98"/>
                  </a:cubicBezTo>
                  <a:cubicBezTo>
                    <a:pt x="100" y="99"/>
                    <a:pt x="101" y="100"/>
                    <a:pt x="102" y="100"/>
                  </a:cubicBezTo>
                  <a:cubicBezTo>
                    <a:pt x="103" y="101"/>
                    <a:pt x="104" y="102"/>
                    <a:pt x="105" y="103"/>
                  </a:cubicBezTo>
                  <a:cubicBezTo>
                    <a:pt x="105" y="105"/>
                    <a:pt x="106" y="106"/>
                    <a:pt x="106" y="108"/>
                  </a:cubicBezTo>
                  <a:cubicBezTo>
                    <a:pt x="106" y="112"/>
                    <a:pt x="105" y="115"/>
                    <a:pt x="103" y="116"/>
                  </a:cubicBezTo>
                  <a:close/>
                  <a:moveTo>
                    <a:pt x="93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4"/>
                    <a:pt x="41" y="185"/>
                    <a:pt x="93" y="185"/>
                  </a:cubicBezTo>
                  <a:cubicBezTo>
                    <a:pt x="144" y="185"/>
                    <a:pt x="186" y="144"/>
                    <a:pt x="186" y="92"/>
                  </a:cubicBezTo>
                  <a:cubicBezTo>
                    <a:pt x="186" y="41"/>
                    <a:pt x="144" y="0"/>
                    <a:pt x="93" y="0"/>
                  </a:cubicBezTo>
                  <a:close/>
                  <a:moveTo>
                    <a:pt x="93" y="177"/>
                  </a:moveTo>
                  <a:cubicBezTo>
                    <a:pt x="46" y="177"/>
                    <a:pt x="8" y="139"/>
                    <a:pt x="8" y="92"/>
                  </a:cubicBezTo>
                  <a:cubicBezTo>
                    <a:pt x="8" y="46"/>
                    <a:pt x="46" y="8"/>
                    <a:pt x="93" y="8"/>
                  </a:cubicBezTo>
                  <a:cubicBezTo>
                    <a:pt x="139" y="8"/>
                    <a:pt x="177" y="46"/>
                    <a:pt x="177" y="92"/>
                  </a:cubicBezTo>
                  <a:cubicBezTo>
                    <a:pt x="177" y="139"/>
                    <a:pt x="139" y="177"/>
                    <a:pt x="93" y="177"/>
                  </a:cubicBez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/>
            </a:p>
          </p:txBody>
        </p:sp>
        <p:sp>
          <p:nvSpPr>
            <p:cNvPr id="24" name="Rectangle: Rounded Corners 31">
              <a:extLst>
                <a:ext uri="{FF2B5EF4-FFF2-40B4-BE49-F238E27FC236}">
                  <a16:creationId xmlns:a16="http://schemas.microsoft.com/office/drawing/2014/main" id="{9191CBF1-6BE1-D24B-A075-BEB3163DC1FA}"/>
                </a:ext>
              </a:extLst>
            </p:cNvPr>
            <p:cNvSpPr/>
            <p:nvPr/>
          </p:nvSpPr>
          <p:spPr>
            <a:xfrm>
              <a:off x="8518404" y="227244"/>
              <a:ext cx="3373682" cy="895007"/>
            </a:xfrm>
            <a:prstGeom prst="roundRect">
              <a:avLst>
                <a:gd name="adj" fmla="val 5838"/>
              </a:avLst>
            </a:prstGeom>
            <a:solidFill>
              <a:srgbClr val="D9DCE3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0ECDD2-7F2E-8546-8524-A6B606E840F2}"/>
                </a:ext>
              </a:extLst>
            </p:cNvPr>
            <p:cNvSpPr/>
            <p:nvPr/>
          </p:nvSpPr>
          <p:spPr>
            <a:xfrm>
              <a:off x="8826893" y="404778"/>
              <a:ext cx="539938" cy="539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674737-F65E-1249-8A8D-85538DAE2648}"/>
                </a:ext>
              </a:extLst>
            </p:cNvPr>
            <p:cNvSpPr txBox="1"/>
            <p:nvPr/>
          </p:nvSpPr>
          <p:spPr>
            <a:xfrm>
              <a:off x="9707540" y="753077"/>
              <a:ext cx="195037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Cost the Next 12 Months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135597E-1181-634D-8ECE-E421E0F8EBC8}"/>
                </a:ext>
              </a:extLst>
            </p:cNvPr>
            <p:cNvSpPr txBox="1"/>
            <p:nvPr/>
          </p:nvSpPr>
          <p:spPr>
            <a:xfrm>
              <a:off x="9865318" y="394655"/>
              <a:ext cx="1792592" cy="391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b="1" dirty="0">
                  <a:solidFill>
                    <a:schemeClr val="bg1"/>
                  </a:solidFill>
                  <a:latin typeface="Century Gothic" panose="020B0502020202020204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$35.750K</a:t>
              </a:r>
            </a:p>
          </p:txBody>
        </p:sp>
        <p:sp>
          <p:nvSpPr>
            <p:cNvPr id="116" name="Freeform 484">
              <a:extLst>
                <a:ext uri="{FF2B5EF4-FFF2-40B4-BE49-F238E27FC236}">
                  <a16:creationId xmlns:a16="http://schemas.microsoft.com/office/drawing/2014/main" id="{A164EC5F-11E6-504C-A6AE-5272B184F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99385" y="581113"/>
              <a:ext cx="189667" cy="189667"/>
            </a:xfrm>
            <a:custGeom>
              <a:avLst/>
              <a:gdLst>
                <a:gd name="T0" fmla="*/ 9 w 186"/>
                <a:gd name="T1" fmla="*/ 84 h 186"/>
                <a:gd name="T2" fmla="*/ 127 w 186"/>
                <a:gd name="T3" fmla="*/ 84 h 186"/>
                <a:gd name="T4" fmla="*/ 135 w 186"/>
                <a:gd name="T5" fmla="*/ 76 h 186"/>
                <a:gd name="T6" fmla="*/ 135 w 186"/>
                <a:gd name="T7" fmla="*/ 59 h 186"/>
                <a:gd name="T8" fmla="*/ 127 w 186"/>
                <a:gd name="T9" fmla="*/ 51 h 186"/>
                <a:gd name="T10" fmla="*/ 9 w 186"/>
                <a:gd name="T11" fmla="*/ 51 h 186"/>
                <a:gd name="T12" fmla="*/ 0 w 186"/>
                <a:gd name="T13" fmla="*/ 59 h 186"/>
                <a:gd name="T14" fmla="*/ 0 w 186"/>
                <a:gd name="T15" fmla="*/ 76 h 186"/>
                <a:gd name="T16" fmla="*/ 9 w 186"/>
                <a:gd name="T17" fmla="*/ 84 h 186"/>
                <a:gd name="T18" fmla="*/ 9 w 186"/>
                <a:gd name="T19" fmla="*/ 59 h 186"/>
                <a:gd name="T20" fmla="*/ 127 w 186"/>
                <a:gd name="T21" fmla="*/ 59 h 186"/>
                <a:gd name="T22" fmla="*/ 127 w 186"/>
                <a:gd name="T23" fmla="*/ 76 h 186"/>
                <a:gd name="T24" fmla="*/ 9 w 186"/>
                <a:gd name="T25" fmla="*/ 76 h 186"/>
                <a:gd name="T26" fmla="*/ 9 w 186"/>
                <a:gd name="T27" fmla="*/ 59 h 186"/>
                <a:gd name="T28" fmla="*/ 177 w 186"/>
                <a:gd name="T29" fmla="*/ 0 h 186"/>
                <a:gd name="T30" fmla="*/ 9 w 186"/>
                <a:gd name="T31" fmla="*/ 0 h 186"/>
                <a:gd name="T32" fmla="*/ 0 w 186"/>
                <a:gd name="T33" fmla="*/ 9 h 186"/>
                <a:gd name="T34" fmla="*/ 0 w 186"/>
                <a:gd name="T35" fmla="*/ 25 h 186"/>
                <a:gd name="T36" fmla="*/ 9 w 186"/>
                <a:gd name="T37" fmla="*/ 34 h 186"/>
                <a:gd name="T38" fmla="*/ 177 w 186"/>
                <a:gd name="T39" fmla="*/ 34 h 186"/>
                <a:gd name="T40" fmla="*/ 186 w 186"/>
                <a:gd name="T41" fmla="*/ 25 h 186"/>
                <a:gd name="T42" fmla="*/ 186 w 186"/>
                <a:gd name="T43" fmla="*/ 9 h 186"/>
                <a:gd name="T44" fmla="*/ 177 w 186"/>
                <a:gd name="T45" fmla="*/ 0 h 186"/>
                <a:gd name="T46" fmla="*/ 177 w 186"/>
                <a:gd name="T47" fmla="*/ 25 h 186"/>
                <a:gd name="T48" fmla="*/ 9 w 186"/>
                <a:gd name="T49" fmla="*/ 25 h 186"/>
                <a:gd name="T50" fmla="*/ 9 w 186"/>
                <a:gd name="T51" fmla="*/ 9 h 186"/>
                <a:gd name="T52" fmla="*/ 177 w 186"/>
                <a:gd name="T53" fmla="*/ 9 h 186"/>
                <a:gd name="T54" fmla="*/ 177 w 186"/>
                <a:gd name="T55" fmla="*/ 25 h 186"/>
                <a:gd name="T56" fmla="*/ 177 w 186"/>
                <a:gd name="T57" fmla="*/ 101 h 186"/>
                <a:gd name="T58" fmla="*/ 9 w 186"/>
                <a:gd name="T59" fmla="*/ 101 h 186"/>
                <a:gd name="T60" fmla="*/ 0 w 186"/>
                <a:gd name="T61" fmla="*/ 110 h 186"/>
                <a:gd name="T62" fmla="*/ 0 w 186"/>
                <a:gd name="T63" fmla="*/ 127 h 186"/>
                <a:gd name="T64" fmla="*/ 9 w 186"/>
                <a:gd name="T65" fmla="*/ 135 h 186"/>
                <a:gd name="T66" fmla="*/ 177 w 186"/>
                <a:gd name="T67" fmla="*/ 135 h 186"/>
                <a:gd name="T68" fmla="*/ 186 w 186"/>
                <a:gd name="T69" fmla="*/ 127 h 186"/>
                <a:gd name="T70" fmla="*/ 186 w 186"/>
                <a:gd name="T71" fmla="*/ 110 h 186"/>
                <a:gd name="T72" fmla="*/ 177 w 186"/>
                <a:gd name="T73" fmla="*/ 101 h 186"/>
                <a:gd name="T74" fmla="*/ 177 w 186"/>
                <a:gd name="T75" fmla="*/ 127 h 186"/>
                <a:gd name="T76" fmla="*/ 9 w 186"/>
                <a:gd name="T77" fmla="*/ 127 h 186"/>
                <a:gd name="T78" fmla="*/ 9 w 186"/>
                <a:gd name="T79" fmla="*/ 110 h 186"/>
                <a:gd name="T80" fmla="*/ 177 w 186"/>
                <a:gd name="T81" fmla="*/ 110 h 186"/>
                <a:gd name="T82" fmla="*/ 177 w 186"/>
                <a:gd name="T83" fmla="*/ 127 h 186"/>
                <a:gd name="T84" fmla="*/ 127 w 186"/>
                <a:gd name="T85" fmla="*/ 152 h 186"/>
                <a:gd name="T86" fmla="*/ 9 w 186"/>
                <a:gd name="T87" fmla="*/ 152 h 186"/>
                <a:gd name="T88" fmla="*/ 0 w 186"/>
                <a:gd name="T89" fmla="*/ 160 h 186"/>
                <a:gd name="T90" fmla="*/ 0 w 186"/>
                <a:gd name="T91" fmla="*/ 177 h 186"/>
                <a:gd name="T92" fmla="*/ 9 w 186"/>
                <a:gd name="T93" fmla="*/ 186 h 186"/>
                <a:gd name="T94" fmla="*/ 127 w 186"/>
                <a:gd name="T95" fmla="*/ 186 h 186"/>
                <a:gd name="T96" fmla="*/ 135 w 186"/>
                <a:gd name="T97" fmla="*/ 177 h 186"/>
                <a:gd name="T98" fmla="*/ 135 w 186"/>
                <a:gd name="T99" fmla="*/ 160 h 186"/>
                <a:gd name="T100" fmla="*/ 127 w 186"/>
                <a:gd name="T101" fmla="*/ 152 h 186"/>
                <a:gd name="T102" fmla="*/ 127 w 186"/>
                <a:gd name="T103" fmla="*/ 177 h 186"/>
                <a:gd name="T104" fmla="*/ 9 w 186"/>
                <a:gd name="T105" fmla="*/ 177 h 186"/>
                <a:gd name="T106" fmla="*/ 9 w 186"/>
                <a:gd name="T107" fmla="*/ 160 h 186"/>
                <a:gd name="T108" fmla="*/ 127 w 186"/>
                <a:gd name="T109" fmla="*/ 160 h 186"/>
                <a:gd name="T110" fmla="*/ 127 w 186"/>
                <a:gd name="T111" fmla="*/ 17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6" h="186">
                  <a:moveTo>
                    <a:pt x="9" y="84"/>
                  </a:moveTo>
                  <a:cubicBezTo>
                    <a:pt x="127" y="84"/>
                    <a:pt x="127" y="84"/>
                    <a:pt x="127" y="84"/>
                  </a:cubicBezTo>
                  <a:cubicBezTo>
                    <a:pt x="131" y="84"/>
                    <a:pt x="135" y="81"/>
                    <a:pt x="135" y="76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55"/>
                    <a:pt x="131" y="51"/>
                    <a:pt x="127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55"/>
                    <a:pt x="0" y="5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4" y="84"/>
                    <a:pt x="9" y="84"/>
                  </a:cubicBezTo>
                  <a:close/>
                  <a:moveTo>
                    <a:pt x="9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9" y="76"/>
                    <a:pt x="9" y="76"/>
                    <a:pt x="9" y="76"/>
                  </a:cubicBezTo>
                  <a:lnTo>
                    <a:pt x="9" y="59"/>
                  </a:lnTo>
                  <a:close/>
                  <a:moveTo>
                    <a:pt x="17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82" y="34"/>
                    <a:pt x="186" y="30"/>
                    <a:pt x="186" y="25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4"/>
                    <a:pt x="182" y="0"/>
                    <a:pt x="177" y="0"/>
                  </a:cubicBezTo>
                  <a:close/>
                  <a:moveTo>
                    <a:pt x="177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77" y="9"/>
                    <a:pt x="177" y="9"/>
                    <a:pt x="177" y="9"/>
                  </a:cubicBezTo>
                  <a:lnTo>
                    <a:pt x="177" y="25"/>
                  </a:lnTo>
                  <a:close/>
                  <a:moveTo>
                    <a:pt x="177" y="101"/>
                  </a:moveTo>
                  <a:cubicBezTo>
                    <a:pt x="9" y="101"/>
                    <a:pt x="9" y="101"/>
                    <a:pt x="9" y="101"/>
                  </a:cubicBezTo>
                  <a:cubicBezTo>
                    <a:pt x="4" y="101"/>
                    <a:pt x="0" y="105"/>
                    <a:pt x="0" y="11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1"/>
                    <a:pt x="4" y="135"/>
                    <a:pt x="9" y="135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82" y="135"/>
                    <a:pt x="186" y="131"/>
                    <a:pt x="186" y="127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5"/>
                    <a:pt x="182" y="101"/>
                    <a:pt x="177" y="101"/>
                  </a:cubicBezTo>
                  <a:close/>
                  <a:moveTo>
                    <a:pt x="177" y="127"/>
                  </a:moveTo>
                  <a:cubicBezTo>
                    <a:pt x="9" y="127"/>
                    <a:pt x="9" y="127"/>
                    <a:pt x="9" y="127"/>
                  </a:cubicBezTo>
                  <a:cubicBezTo>
                    <a:pt x="9" y="110"/>
                    <a:pt x="9" y="110"/>
                    <a:pt x="9" y="110"/>
                  </a:cubicBezTo>
                  <a:cubicBezTo>
                    <a:pt x="177" y="110"/>
                    <a:pt x="177" y="110"/>
                    <a:pt x="177" y="110"/>
                  </a:cubicBezTo>
                  <a:lnTo>
                    <a:pt x="177" y="127"/>
                  </a:lnTo>
                  <a:close/>
                  <a:moveTo>
                    <a:pt x="127" y="152"/>
                  </a:moveTo>
                  <a:cubicBezTo>
                    <a:pt x="9" y="152"/>
                    <a:pt x="9" y="152"/>
                    <a:pt x="9" y="152"/>
                  </a:cubicBezTo>
                  <a:cubicBezTo>
                    <a:pt x="4" y="152"/>
                    <a:pt x="0" y="156"/>
                    <a:pt x="0" y="16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2"/>
                    <a:pt x="4" y="186"/>
                    <a:pt x="9" y="186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6"/>
                    <a:pt x="135" y="182"/>
                    <a:pt x="135" y="177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35" y="156"/>
                    <a:pt x="131" y="152"/>
                    <a:pt x="127" y="152"/>
                  </a:cubicBezTo>
                  <a:close/>
                  <a:moveTo>
                    <a:pt x="127" y="177"/>
                  </a:moveTo>
                  <a:cubicBezTo>
                    <a:pt x="9" y="177"/>
                    <a:pt x="9" y="177"/>
                    <a:pt x="9" y="177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127" y="160"/>
                    <a:pt x="127" y="160"/>
                    <a:pt x="127" y="160"/>
                  </a:cubicBezTo>
                  <a:lnTo>
                    <a:pt x="127" y="177"/>
                  </a:lnTo>
                  <a:close/>
                </a:path>
              </a:pathLst>
            </a:custGeom>
            <a:solidFill>
              <a:srgbClr val="ADAAAB"/>
            </a:solidFill>
            <a:ln>
              <a:noFill/>
            </a:ln>
          </p:spPr>
          <p:txBody>
            <a:bodyPr vert="horz" wrap="square" lIns="34286" tIns="17143" rIns="34286" bIns="17143" numCol="1" anchor="t" anchorCtr="0" compatLnSpc="1">
              <a:prstTxWarp prst="textNoShape">
                <a:avLst/>
              </a:prstTxWarp>
            </a:bodyPr>
            <a:lstStyle/>
            <a:p>
              <a:endParaRPr lang="en-US" sz="675" dirty="0"/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A32F75CC-CA3E-4374-8205-25A2E4DF5ECC}"/>
              </a:ext>
            </a:extLst>
          </p:cNvPr>
          <p:cNvGrpSpPr/>
          <p:nvPr/>
        </p:nvGrpSpPr>
        <p:grpSpPr>
          <a:xfrm>
            <a:off x="1156672" y="4104076"/>
            <a:ext cx="10703371" cy="2568871"/>
            <a:chOff x="2821311" y="8255998"/>
            <a:chExt cx="21409220" cy="5138336"/>
          </a:xfrm>
        </p:grpSpPr>
        <p:sp>
          <p:nvSpPr>
            <p:cNvPr id="198" name="Rectangle: Rounded Corners 45">
              <a:extLst>
                <a:ext uri="{FF2B5EF4-FFF2-40B4-BE49-F238E27FC236}">
                  <a16:creationId xmlns:a16="http://schemas.microsoft.com/office/drawing/2014/main" id="{B930284B-2922-4266-ACEB-CE87C7CBDD72}"/>
                </a:ext>
              </a:extLst>
            </p:cNvPr>
            <p:cNvSpPr/>
            <p:nvPr/>
          </p:nvSpPr>
          <p:spPr>
            <a:xfrm>
              <a:off x="2821311" y="8269277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9" name="Group 1">
              <a:extLst>
                <a:ext uri="{FF2B5EF4-FFF2-40B4-BE49-F238E27FC236}">
                  <a16:creationId xmlns:a16="http://schemas.microsoft.com/office/drawing/2014/main" id="{D9509283-DA5F-4329-8367-E8B1D1B1C4C8}"/>
                </a:ext>
              </a:extLst>
            </p:cNvPr>
            <p:cNvGrpSpPr/>
            <p:nvPr/>
          </p:nvGrpSpPr>
          <p:grpSpPr>
            <a:xfrm>
              <a:off x="2821311" y="8257596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0" name="Rectangle: Rounded Corners 45">
                <a:extLst>
                  <a:ext uri="{FF2B5EF4-FFF2-40B4-BE49-F238E27FC236}">
                    <a16:creationId xmlns:a16="http://schemas.microsoft.com/office/drawing/2014/main" id="{EA875CFA-9B67-4B0D-A99A-489A5A0754B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TextBox 4">
                <a:extLst>
                  <a:ext uri="{FF2B5EF4-FFF2-40B4-BE49-F238E27FC236}">
                    <a16:creationId xmlns:a16="http://schemas.microsoft.com/office/drawing/2014/main" id="{F240494E-090E-430F-A549-B1366555E6DA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  <p:sp>
          <p:nvSpPr>
            <p:cNvPr id="203" name="Rectangle: Rounded Corners 45">
              <a:extLst>
                <a:ext uri="{FF2B5EF4-FFF2-40B4-BE49-F238E27FC236}">
                  <a16:creationId xmlns:a16="http://schemas.microsoft.com/office/drawing/2014/main" id="{4438CE06-1746-4D2C-BA43-B8DFE1027479}"/>
                </a:ext>
              </a:extLst>
            </p:cNvPr>
            <p:cNvSpPr/>
            <p:nvPr/>
          </p:nvSpPr>
          <p:spPr>
            <a:xfrm>
              <a:off x="13631153" y="8267679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04" name="Group 1">
              <a:extLst>
                <a:ext uri="{FF2B5EF4-FFF2-40B4-BE49-F238E27FC236}">
                  <a16:creationId xmlns:a16="http://schemas.microsoft.com/office/drawing/2014/main" id="{9651F9FA-A23A-4D46-9CC5-21085FE90EDF}"/>
                </a:ext>
              </a:extLst>
            </p:cNvPr>
            <p:cNvGrpSpPr/>
            <p:nvPr/>
          </p:nvGrpSpPr>
          <p:grpSpPr>
            <a:xfrm>
              <a:off x="13631153" y="8255998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05" name="Rectangle: Rounded Corners 45">
                <a:extLst>
                  <a:ext uri="{FF2B5EF4-FFF2-40B4-BE49-F238E27FC236}">
                    <a16:creationId xmlns:a16="http://schemas.microsoft.com/office/drawing/2014/main" id="{C512843D-72EC-4F3F-B6F4-4E3602B1A024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TextBox 4">
                <a:extLst>
                  <a:ext uri="{FF2B5EF4-FFF2-40B4-BE49-F238E27FC236}">
                    <a16:creationId xmlns:a16="http://schemas.microsoft.com/office/drawing/2014/main" id="{57595CD5-623E-43D6-94B1-D95B6C8A7700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DD15975-29D0-4330-B66C-2CC22C878A04}"/>
              </a:ext>
            </a:extLst>
          </p:cNvPr>
          <p:cNvGrpSpPr/>
          <p:nvPr/>
        </p:nvGrpSpPr>
        <p:grpSpPr>
          <a:xfrm>
            <a:off x="44386" y="1425107"/>
            <a:ext cx="612223" cy="4789961"/>
            <a:chOff x="263001" y="2844906"/>
            <a:chExt cx="1224587" cy="9581031"/>
          </a:xfrm>
        </p:grpSpPr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B198F854-BFF3-40CF-BB7A-9601ACE59358}"/>
                </a:ext>
              </a:extLst>
            </p:cNvPr>
            <p:cNvGrpSpPr/>
            <p:nvPr/>
          </p:nvGrpSpPr>
          <p:grpSpPr>
            <a:xfrm>
              <a:off x="263001" y="2844906"/>
              <a:ext cx="1224587" cy="5422773"/>
              <a:chOff x="263001" y="2844906"/>
              <a:chExt cx="1224587" cy="5422773"/>
            </a:xfrm>
          </p:grpSpPr>
          <p:sp>
            <p:nvSpPr>
              <p:cNvPr id="135" name="Rectangle: Rounded Corners 38">
                <a:extLst>
                  <a:ext uri="{FF2B5EF4-FFF2-40B4-BE49-F238E27FC236}">
                    <a16:creationId xmlns:a16="http://schemas.microsoft.com/office/drawing/2014/main" id="{59BC08BB-82F5-49F2-8424-829794179B83}"/>
                  </a:ext>
                </a:extLst>
              </p:cNvPr>
              <p:cNvSpPr/>
              <p:nvPr/>
            </p:nvSpPr>
            <p:spPr>
              <a:xfrm>
                <a:off x="263002" y="2844906"/>
                <a:ext cx="1224586" cy="1256069"/>
              </a:xfrm>
              <a:prstGeom prst="roundRect">
                <a:avLst>
                  <a:gd name="adj" fmla="val 893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Rectangle: Rounded Corners 38">
                <a:extLst>
                  <a:ext uri="{FF2B5EF4-FFF2-40B4-BE49-F238E27FC236}">
                    <a16:creationId xmlns:a16="http://schemas.microsoft.com/office/drawing/2014/main" id="{EAA34E40-3F2B-4891-8F13-77E2E4B0D385}"/>
                  </a:ext>
                </a:extLst>
              </p:cNvPr>
              <p:cNvSpPr/>
              <p:nvPr/>
            </p:nvSpPr>
            <p:spPr>
              <a:xfrm>
                <a:off x="263002" y="4233807"/>
                <a:ext cx="1224586" cy="1256069"/>
              </a:xfrm>
              <a:prstGeom prst="roundRect">
                <a:avLst>
                  <a:gd name="adj" fmla="val 893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Rectangle: Rounded Corners 38">
                <a:extLst>
                  <a:ext uri="{FF2B5EF4-FFF2-40B4-BE49-F238E27FC236}">
                    <a16:creationId xmlns:a16="http://schemas.microsoft.com/office/drawing/2014/main" id="{4B54233B-B5F0-41BE-841E-5AE96A9A0F67}"/>
                  </a:ext>
                </a:extLst>
              </p:cNvPr>
              <p:cNvSpPr/>
              <p:nvPr/>
            </p:nvSpPr>
            <p:spPr>
              <a:xfrm>
                <a:off x="263001" y="5622709"/>
                <a:ext cx="1224586" cy="1256069"/>
              </a:xfrm>
              <a:prstGeom prst="roundRect">
                <a:avLst>
                  <a:gd name="adj" fmla="val 9882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6" name="Rectangle: Rounded Corners 38">
                <a:extLst>
                  <a:ext uri="{FF2B5EF4-FFF2-40B4-BE49-F238E27FC236}">
                    <a16:creationId xmlns:a16="http://schemas.microsoft.com/office/drawing/2014/main" id="{4B4A0465-1F29-408C-A614-D4A6B52105EC}"/>
                  </a:ext>
                </a:extLst>
              </p:cNvPr>
              <p:cNvSpPr/>
              <p:nvPr/>
            </p:nvSpPr>
            <p:spPr>
              <a:xfrm>
                <a:off x="263001" y="7011610"/>
                <a:ext cx="1224586" cy="1256069"/>
              </a:xfrm>
              <a:prstGeom prst="roundRect">
                <a:avLst>
                  <a:gd name="adj" fmla="val 9883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8" name="Rectangle: Rounded Corners 38">
              <a:extLst>
                <a:ext uri="{FF2B5EF4-FFF2-40B4-BE49-F238E27FC236}">
                  <a16:creationId xmlns:a16="http://schemas.microsoft.com/office/drawing/2014/main" id="{1C0AD5DD-1E05-40FB-9BA4-44498AC179D5}"/>
                </a:ext>
              </a:extLst>
            </p:cNvPr>
            <p:cNvSpPr/>
            <p:nvPr/>
          </p:nvSpPr>
          <p:spPr>
            <a:xfrm>
              <a:off x="263002" y="8392065"/>
              <a:ext cx="1224586" cy="1256069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9" name="Rectangle: Rounded Corners 38">
              <a:extLst>
                <a:ext uri="{FF2B5EF4-FFF2-40B4-BE49-F238E27FC236}">
                  <a16:creationId xmlns:a16="http://schemas.microsoft.com/office/drawing/2014/main" id="{66B04CB3-E52D-47DD-AF4A-06FD63AAE0B5}"/>
                </a:ext>
              </a:extLst>
            </p:cNvPr>
            <p:cNvSpPr/>
            <p:nvPr/>
          </p:nvSpPr>
          <p:spPr>
            <a:xfrm>
              <a:off x="263002" y="9780966"/>
              <a:ext cx="1224586" cy="1256069"/>
            </a:xfrm>
            <a:prstGeom prst="roundRect">
              <a:avLst>
                <a:gd name="adj" fmla="val 8930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0" name="Rectangle: Rounded Corners 38">
              <a:extLst>
                <a:ext uri="{FF2B5EF4-FFF2-40B4-BE49-F238E27FC236}">
                  <a16:creationId xmlns:a16="http://schemas.microsoft.com/office/drawing/2014/main" id="{FE8C8929-AC17-440A-A335-A60571AA91BD}"/>
                </a:ext>
              </a:extLst>
            </p:cNvPr>
            <p:cNvSpPr/>
            <p:nvPr/>
          </p:nvSpPr>
          <p:spPr>
            <a:xfrm>
              <a:off x="263001" y="11169868"/>
              <a:ext cx="1224586" cy="1256069"/>
            </a:xfrm>
            <a:prstGeom prst="roundRect">
              <a:avLst>
                <a:gd name="adj" fmla="val 9882"/>
              </a:avLst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B4C58AD-BC15-49C0-A6E3-DBBDB39FD5D4}"/>
              </a:ext>
            </a:extLst>
          </p:cNvPr>
          <p:cNvGrpSpPr/>
          <p:nvPr/>
        </p:nvGrpSpPr>
        <p:grpSpPr>
          <a:xfrm>
            <a:off x="234769" y="192326"/>
            <a:ext cx="956688" cy="980013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12" name="Oval 56">
              <a:extLst>
                <a:ext uri="{FF2B5EF4-FFF2-40B4-BE49-F238E27FC236}">
                  <a16:creationId xmlns:a16="http://schemas.microsoft.com/office/drawing/2014/main" id="{128EA479-CCF2-4225-9B4F-878C32FDEEF1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471117E2-6F89-4412-9A86-5FBFD2B38E59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214" name="Circle: Hollow 96">
                <a:extLst>
                  <a:ext uri="{FF2B5EF4-FFF2-40B4-BE49-F238E27FC236}">
                    <a16:creationId xmlns:a16="http://schemas.microsoft.com/office/drawing/2014/main" id="{37E6512A-BE81-471B-87A6-4B57ED863512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Freeform: Shape 98">
                <a:extLst>
                  <a:ext uri="{FF2B5EF4-FFF2-40B4-BE49-F238E27FC236}">
                    <a16:creationId xmlns:a16="http://schemas.microsoft.com/office/drawing/2014/main" id="{B65316E1-15C2-4B5F-BA66-23D9E6B60241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217" name="Freeform: Shape 99">
                <a:extLst>
                  <a:ext uri="{FF2B5EF4-FFF2-40B4-BE49-F238E27FC236}">
                    <a16:creationId xmlns:a16="http://schemas.microsoft.com/office/drawing/2014/main" id="{24356770-8D25-4445-B9B4-BB7DD5201A5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9EF4DB57-20C7-48FC-9ACF-B0C7BB3442E4}"/>
              </a:ext>
            </a:extLst>
          </p:cNvPr>
          <p:cNvGrpSpPr/>
          <p:nvPr/>
        </p:nvGrpSpPr>
        <p:grpSpPr>
          <a:xfrm>
            <a:off x="1156888" y="1358392"/>
            <a:ext cx="10703371" cy="2568871"/>
            <a:chOff x="2910687" y="2826521"/>
            <a:chExt cx="21409220" cy="5138336"/>
          </a:xfrm>
        </p:grpSpPr>
        <p:sp>
          <p:nvSpPr>
            <p:cNvPr id="218" name="Rectangle: Rounded Corners 45">
              <a:extLst>
                <a:ext uri="{FF2B5EF4-FFF2-40B4-BE49-F238E27FC236}">
                  <a16:creationId xmlns:a16="http://schemas.microsoft.com/office/drawing/2014/main" id="{3BD37994-A56D-4666-8FEA-FDDA8610436A}"/>
                </a:ext>
              </a:extLst>
            </p:cNvPr>
            <p:cNvSpPr/>
            <p:nvPr/>
          </p:nvSpPr>
          <p:spPr>
            <a:xfrm>
              <a:off x="2910687" y="2839800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19" name="Group 1">
              <a:extLst>
                <a:ext uri="{FF2B5EF4-FFF2-40B4-BE49-F238E27FC236}">
                  <a16:creationId xmlns:a16="http://schemas.microsoft.com/office/drawing/2014/main" id="{CC5315DB-979D-4D47-B915-2BFD855D3A35}"/>
                </a:ext>
              </a:extLst>
            </p:cNvPr>
            <p:cNvGrpSpPr/>
            <p:nvPr/>
          </p:nvGrpSpPr>
          <p:grpSpPr>
            <a:xfrm>
              <a:off x="2910687" y="2828119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0" name="Rectangle: Rounded Corners 45">
                <a:extLst>
                  <a:ext uri="{FF2B5EF4-FFF2-40B4-BE49-F238E27FC236}">
                    <a16:creationId xmlns:a16="http://schemas.microsoft.com/office/drawing/2014/main" id="{F47CCAA2-88A3-4E47-BC83-71892631D65C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TextBox 4">
                <a:extLst>
                  <a:ext uri="{FF2B5EF4-FFF2-40B4-BE49-F238E27FC236}">
                    <a16:creationId xmlns:a16="http://schemas.microsoft.com/office/drawing/2014/main" id="{B33920C7-56C3-4938-ACA3-68C600BD58D1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  <p:sp>
          <p:nvSpPr>
            <p:cNvPr id="222" name="Rectangle: Rounded Corners 45">
              <a:extLst>
                <a:ext uri="{FF2B5EF4-FFF2-40B4-BE49-F238E27FC236}">
                  <a16:creationId xmlns:a16="http://schemas.microsoft.com/office/drawing/2014/main" id="{22C1A9C0-83FD-403F-B040-CFC67DE5EB49}"/>
                </a:ext>
              </a:extLst>
            </p:cNvPr>
            <p:cNvSpPr/>
            <p:nvPr/>
          </p:nvSpPr>
          <p:spPr>
            <a:xfrm>
              <a:off x="13720529" y="2838202"/>
              <a:ext cx="10599378" cy="5125057"/>
            </a:xfrm>
            <a:prstGeom prst="roundRect">
              <a:avLst>
                <a:gd name="adj" fmla="val 8291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chemeClr val="bg1"/>
                </a:gs>
              </a:gsLst>
              <a:lin ang="2700000" scaled="1"/>
              <a:tileRect/>
            </a:gradFill>
            <a:ln w="19050">
              <a:solidFill>
                <a:srgbClr val="D9D9D9"/>
              </a:solidFill>
              <a:prstDash val="solid"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  <a:scene3d>
              <a:camera prst="orthographicFront"/>
              <a:lightRig rig="flood" dir="t"/>
            </a:scene3d>
            <a:sp3d extrusionH="76200" prstMaterial="dkEdge">
              <a:bevelT w="165100" prst="coolSlant"/>
              <a:bevelB w="165100" prst="coolSlant"/>
              <a:extrusionClr>
                <a:schemeClr val="tx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223" name="Group 1">
              <a:extLst>
                <a:ext uri="{FF2B5EF4-FFF2-40B4-BE49-F238E27FC236}">
                  <a16:creationId xmlns:a16="http://schemas.microsoft.com/office/drawing/2014/main" id="{A8FCBD28-79DC-4564-8D7F-B7CE1B876A95}"/>
                </a:ext>
              </a:extLst>
            </p:cNvPr>
            <p:cNvGrpSpPr/>
            <p:nvPr/>
          </p:nvGrpSpPr>
          <p:grpSpPr>
            <a:xfrm>
              <a:off x="13720529" y="2826521"/>
              <a:ext cx="10599378" cy="1090006"/>
              <a:chOff x="1777903" y="2242311"/>
              <a:chExt cx="8280497" cy="1090006"/>
            </a:xfrm>
            <a:solidFill>
              <a:srgbClr val="D9DCE3"/>
            </a:solidFill>
            <a:scene3d>
              <a:camera prst="orthographicFront"/>
              <a:lightRig rig="flood" dir="t"/>
            </a:scene3d>
          </p:grpSpPr>
          <p:sp>
            <p:nvSpPr>
              <p:cNvPr id="224" name="Rectangle: Rounded Corners 45">
                <a:extLst>
                  <a:ext uri="{FF2B5EF4-FFF2-40B4-BE49-F238E27FC236}">
                    <a16:creationId xmlns:a16="http://schemas.microsoft.com/office/drawing/2014/main" id="{757810DA-2338-4375-A833-BAEB66EAB3E7}"/>
                  </a:ext>
                </a:extLst>
              </p:cNvPr>
              <p:cNvSpPr/>
              <p:nvPr/>
            </p:nvSpPr>
            <p:spPr>
              <a:xfrm>
                <a:off x="1777903" y="2242311"/>
                <a:ext cx="8280497" cy="1090006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TextBox 4">
                <a:extLst>
                  <a:ext uri="{FF2B5EF4-FFF2-40B4-BE49-F238E27FC236}">
                    <a16:creationId xmlns:a16="http://schemas.microsoft.com/office/drawing/2014/main" id="{C398A7E3-CC19-40A9-8B5C-09EADF83804C}"/>
                  </a:ext>
                </a:extLst>
              </p:cNvPr>
              <p:cNvSpPr txBox="1"/>
              <p:nvPr/>
            </p:nvSpPr>
            <p:spPr>
              <a:xfrm>
                <a:off x="2385187" y="2584190"/>
                <a:ext cx="7065928" cy="400110"/>
              </a:xfrm>
              <a:prstGeom prst="rect">
                <a:avLst/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flood" dir="t"/>
              </a:scene3d>
              <a:sp3d prstMaterial="dkEdge">
                <a:bevelT w="165100" prst="coolSlant"/>
                <a:bevelB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algn="ctr">
                  <a:defRPr sz="3600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IN" sz="1800" dirty="0"/>
                  <a:t>Monthly Sales Growth</a:t>
                </a:r>
              </a:p>
            </p:txBody>
          </p:sp>
        </p:grp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46EE674B-D088-4283-8870-E1FB3FEAB754}"/>
              </a:ext>
            </a:extLst>
          </p:cNvPr>
          <p:cNvSpPr/>
          <p:nvPr/>
        </p:nvSpPr>
        <p:spPr bwMode="auto">
          <a:xfrm rot="10800000">
            <a:off x="-11577" y="-7221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690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D11831-387D-4136-A89F-D5929C38C8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292F29-6256-4263-8720-B2C4B25569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43278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AEAEC87-07A0-416F-B960-87B1F01E7C0F}"/>
              </a:ext>
            </a:extLst>
          </p:cNvPr>
          <p:cNvSpPr/>
          <p:nvPr/>
        </p:nvSpPr>
        <p:spPr bwMode="auto">
          <a:xfrm rot="10800000">
            <a:off x="-37050" y="0"/>
            <a:ext cx="12266099" cy="1351883"/>
          </a:xfrm>
          <a:prstGeom prst="rect">
            <a:avLst/>
          </a:prstGeom>
          <a:gradFill flip="none" rotWithShape="1">
            <a:gsLst>
              <a:gs pos="58000">
                <a:srgbClr val="D5D5D6">
                  <a:alpha val="10000"/>
                </a:srgbClr>
              </a:gs>
              <a:gs pos="0">
                <a:srgbClr val="D5D5D6">
                  <a:alpha val="42000"/>
                </a:srgbClr>
              </a:gs>
              <a:gs pos="93000">
                <a:srgbClr val="D5D5D6">
                  <a:alpha val="0"/>
                </a:srgbClr>
              </a:gs>
            </a:gsLst>
            <a:lin ang="16200000" scaled="1"/>
            <a:tileRect/>
          </a:gradFill>
          <a:ln w="254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38100" tIns="38100" rIns="38100" bIns="381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619125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43000" dirty="0">
              <a:ln>
                <a:noFill/>
              </a:ln>
              <a:solidFill>
                <a:srgbClr val="818A93"/>
              </a:solidFill>
              <a:effectLst/>
              <a:latin typeface="Open Sans" charset="0"/>
              <a:ea typeface="Open Sans" charset="0"/>
              <a:cs typeface="Open Sans" charset="0"/>
              <a:sym typeface="Open Sans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6DFCC16-B040-2546-99CD-4C07DEA15540}"/>
              </a:ext>
            </a:extLst>
          </p:cNvPr>
          <p:cNvSpPr/>
          <p:nvPr/>
        </p:nvSpPr>
        <p:spPr>
          <a:xfrm>
            <a:off x="309" y="1375018"/>
            <a:ext cx="12191383" cy="5482983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20000"/>
                  <a:lumOff val="80000"/>
                </a:schemeClr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" name="Rectangle: Rounded Corners 22">
            <a:extLst>
              <a:ext uri="{FF2B5EF4-FFF2-40B4-BE49-F238E27FC236}">
                <a16:creationId xmlns:a16="http://schemas.microsoft.com/office/drawing/2014/main" id="{AF83DD41-AB12-7F46-A945-E5B472348261}"/>
              </a:ext>
            </a:extLst>
          </p:cNvPr>
          <p:cNvSpPr/>
          <p:nvPr/>
        </p:nvSpPr>
        <p:spPr>
          <a:xfrm>
            <a:off x="4121824" y="106563"/>
            <a:ext cx="7949773" cy="544940"/>
          </a:xfrm>
          <a:prstGeom prst="roundRect">
            <a:avLst>
              <a:gd name="adj" fmla="val 5838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797CF0B-FD66-4380-9D71-A287AC7C43CD}"/>
              </a:ext>
            </a:extLst>
          </p:cNvPr>
          <p:cNvGrpSpPr/>
          <p:nvPr/>
        </p:nvGrpSpPr>
        <p:grpSpPr>
          <a:xfrm>
            <a:off x="2853567" y="111920"/>
            <a:ext cx="636811" cy="544940"/>
            <a:chOff x="0" y="100557"/>
            <a:chExt cx="1913598" cy="196025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3" name="Oval 56">
              <a:extLst>
                <a:ext uri="{FF2B5EF4-FFF2-40B4-BE49-F238E27FC236}">
                  <a16:creationId xmlns:a16="http://schemas.microsoft.com/office/drawing/2014/main" id="{B654BDBA-87ED-48DE-BD77-DF823C17D207}"/>
                </a:ext>
              </a:extLst>
            </p:cNvPr>
            <p:cNvSpPr/>
            <p:nvPr/>
          </p:nvSpPr>
          <p:spPr>
            <a:xfrm>
              <a:off x="0" y="100557"/>
              <a:ext cx="1913598" cy="1960252"/>
            </a:xfrm>
            <a:prstGeom prst="ellipse">
              <a:avLst/>
            </a:prstGeom>
            <a:solidFill>
              <a:srgbClr val="96A0AF"/>
            </a:solidFill>
            <a:ln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flood" dir="t"/>
            </a:scene3d>
            <a:sp3d prstMaterial="dkEdge">
              <a:bevelT w="165100" prst="coolSlant"/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A025F66-FB30-49F5-AFAF-F4BD8272D078}"/>
                </a:ext>
              </a:extLst>
            </p:cNvPr>
            <p:cNvGrpSpPr/>
            <p:nvPr/>
          </p:nvGrpSpPr>
          <p:grpSpPr>
            <a:xfrm>
              <a:off x="486822" y="606150"/>
              <a:ext cx="939953" cy="962870"/>
              <a:chOff x="522439" y="878423"/>
              <a:chExt cx="939953" cy="962870"/>
            </a:xfrm>
          </p:grpSpPr>
          <p:sp>
            <p:nvSpPr>
              <p:cNvPr id="55" name="Circle: Hollow 96">
                <a:extLst>
                  <a:ext uri="{FF2B5EF4-FFF2-40B4-BE49-F238E27FC236}">
                    <a16:creationId xmlns:a16="http://schemas.microsoft.com/office/drawing/2014/main" id="{2C32A963-0A9E-4A31-88C7-C9A90E670641}"/>
                  </a:ext>
                </a:extLst>
              </p:cNvPr>
              <p:cNvSpPr/>
              <p:nvPr/>
            </p:nvSpPr>
            <p:spPr>
              <a:xfrm>
                <a:off x="522439" y="878423"/>
                <a:ext cx="939953" cy="962870"/>
              </a:xfrm>
              <a:prstGeom prst="donut">
                <a:avLst>
                  <a:gd name="adj" fmla="val 3871"/>
                </a:avLst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7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Freeform: Shape 98">
                <a:extLst>
                  <a:ext uri="{FF2B5EF4-FFF2-40B4-BE49-F238E27FC236}">
                    <a16:creationId xmlns:a16="http://schemas.microsoft.com/office/drawing/2014/main" id="{4E1446DC-2A86-4931-8103-3F1A18E68A72}"/>
                  </a:ext>
                </a:extLst>
              </p:cNvPr>
              <p:cNvSpPr/>
              <p:nvPr/>
            </p:nvSpPr>
            <p:spPr>
              <a:xfrm>
                <a:off x="733393" y="1083530"/>
                <a:ext cx="5366" cy="549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  <p:sp>
            <p:nvSpPr>
              <p:cNvPr id="57" name="Freeform: Shape 99">
                <a:extLst>
                  <a:ext uri="{FF2B5EF4-FFF2-40B4-BE49-F238E27FC236}">
                    <a16:creationId xmlns:a16="http://schemas.microsoft.com/office/drawing/2014/main" id="{B200F6A2-5AD1-4529-ABD1-E4A55EAF60A9}"/>
                  </a:ext>
                </a:extLst>
              </p:cNvPr>
              <p:cNvSpPr/>
              <p:nvPr/>
            </p:nvSpPr>
            <p:spPr>
              <a:xfrm>
                <a:off x="721201" y="1074434"/>
                <a:ext cx="493631" cy="549632"/>
              </a:xfrm>
              <a:custGeom>
                <a:avLst/>
                <a:gdLst>
                  <a:gd name="connsiteX0" fmla="*/ 782955 w 876300"/>
                  <a:gd name="connsiteY0" fmla="*/ 949643 h 952500"/>
                  <a:gd name="connsiteX1" fmla="*/ 554355 w 876300"/>
                  <a:gd name="connsiteY1" fmla="*/ 949643 h 952500"/>
                  <a:gd name="connsiteX2" fmla="*/ 540068 w 876300"/>
                  <a:gd name="connsiteY2" fmla="*/ 935355 h 952500"/>
                  <a:gd name="connsiteX3" fmla="*/ 540068 w 876300"/>
                  <a:gd name="connsiteY3" fmla="*/ 644843 h 952500"/>
                  <a:gd name="connsiteX4" fmla="*/ 340043 w 876300"/>
                  <a:gd name="connsiteY4" fmla="*/ 644843 h 952500"/>
                  <a:gd name="connsiteX5" fmla="*/ 340043 w 876300"/>
                  <a:gd name="connsiteY5" fmla="*/ 935355 h 952500"/>
                  <a:gd name="connsiteX6" fmla="*/ 325755 w 876300"/>
                  <a:gd name="connsiteY6" fmla="*/ 949643 h 952500"/>
                  <a:gd name="connsiteX7" fmla="*/ 97155 w 876300"/>
                  <a:gd name="connsiteY7" fmla="*/ 949643 h 952500"/>
                  <a:gd name="connsiteX8" fmla="*/ 82868 w 876300"/>
                  <a:gd name="connsiteY8" fmla="*/ 935355 h 952500"/>
                  <a:gd name="connsiteX9" fmla="*/ 82868 w 876300"/>
                  <a:gd name="connsiteY9" fmla="*/ 426720 h 952500"/>
                  <a:gd name="connsiteX10" fmla="*/ 97155 w 876300"/>
                  <a:gd name="connsiteY10" fmla="*/ 412433 h 952500"/>
                  <a:gd name="connsiteX11" fmla="*/ 824865 w 876300"/>
                  <a:gd name="connsiteY11" fmla="*/ 412433 h 952500"/>
                  <a:gd name="connsiteX12" fmla="*/ 452438 w 876300"/>
                  <a:gd name="connsiteY12" fmla="*/ 40958 h 952500"/>
                  <a:gd name="connsiteX13" fmla="*/ 260033 w 876300"/>
                  <a:gd name="connsiteY13" fmla="*/ 234315 h 952500"/>
                  <a:gd name="connsiteX14" fmla="*/ 244793 w 876300"/>
                  <a:gd name="connsiteY14" fmla="*/ 237173 h 952500"/>
                  <a:gd name="connsiteX15" fmla="*/ 236220 w 876300"/>
                  <a:gd name="connsiteY15" fmla="*/ 223838 h 952500"/>
                  <a:gd name="connsiteX16" fmla="*/ 236220 w 876300"/>
                  <a:gd name="connsiteY16" fmla="*/ 111443 h 952500"/>
                  <a:gd name="connsiteX17" fmla="*/ 162878 w 876300"/>
                  <a:gd name="connsiteY17" fmla="*/ 111443 h 952500"/>
                  <a:gd name="connsiteX18" fmla="*/ 162878 w 876300"/>
                  <a:gd name="connsiteY18" fmla="*/ 300038 h 952500"/>
                  <a:gd name="connsiteX19" fmla="*/ 159068 w 876300"/>
                  <a:gd name="connsiteY19" fmla="*/ 310515 h 952500"/>
                  <a:gd name="connsiteX20" fmla="*/ 31432 w 876300"/>
                  <a:gd name="connsiteY20" fmla="*/ 437198 h 952500"/>
                  <a:gd name="connsiteX21" fmla="*/ 11430 w 876300"/>
                  <a:gd name="connsiteY21" fmla="*/ 437198 h 952500"/>
                  <a:gd name="connsiteX22" fmla="*/ 11430 w 876300"/>
                  <a:gd name="connsiteY22" fmla="*/ 417195 h 952500"/>
                  <a:gd name="connsiteX23" fmla="*/ 134303 w 876300"/>
                  <a:gd name="connsiteY23" fmla="*/ 294323 h 952500"/>
                  <a:gd name="connsiteX24" fmla="*/ 134303 w 876300"/>
                  <a:gd name="connsiteY24" fmla="*/ 97155 h 952500"/>
                  <a:gd name="connsiteX25" fmla="*/ 148590 w 876300"/>
                  <a:gd name="connsiteY25" fmla="*/ 82868 h 952500"/>
                  <a:gd name="connsiteX26" fmla="*/ 249555 w 876300"/>
                  <a:gd name="connsiteY26" fmla="*/ 82868 h 952500"/>
                  <a:gd name="connsiteX27" fmla="*/ 263843 w 876300"/>
                  <a:gd name="connsiteY27" fmla="*/ 97155 h 952500"/>
                  <a:gd name="connsiteX28" fmla="*/ 263843 w 876300"/>
                  <a:gd name="connsiteY28" fmla="*/ 189548 h 952500"/>
                  <a:gd name="connsiteX29" fmla="*/ 441960 w 876300"/>
                  <a:gd name="connsiteY29" fmla="*/ 11430 h 952500"/>
                  <a:gd name="connsiteX30" fmla="*/ 461963 w 876300"/>
                  <a:gd name="connsiteY30" fmla="*/ 11430 h 952500"/>
                  <a:gd name="connsiteX31" fmla="*/ 868680 w 876300"/>
                  <a:gd name="connsiteY31" fmla="*/ 417195 h 952500"/>
                  <a:gd name="connsiteX32" fmla="*/ 871538 w 876300"/>
                  <a:gd name="connsiteY32" fmla="*/ 432435 h 952500"/>
                  <a:gd name="connsiteX33" fmla="*/ 858203 w 876300"/>
                  <a:gd name="connsiteY33" fmla="*/ 441008 h 952500"/>
                  <a:gd name="connsiteX34" fmla="*/ 111443 w 876300"/>
                  <a:gd name="connsiteY34" fmla="*/ 441008 h 952500"/>
                  <a:gd name="connsiteX35" fmla="*/ 111443 w 876300"/>
                  <a:gd name="connsiteY35" fmla="*/ 920115 h 952500"/>
                  <a:gd name="connsiteX36" fmla="*/ 311468 w 876300"/>
                  <a:gd name="connsiteY36" fmla="*/ 920115 h 952500"/>
                  <a:gd name="connsiteX37" fmla="*/ 311468 w 876300"/>
                  <a:gd name="connsiteY37" fmla="*/ 630555 h 952500"/>
                  <a:gd name="connsiteX38" fmla="*/ 325755 w 876300"/>
                  <a:gd name="connsiteY38" fmla="*/ 616268 h 952500"/>
                  <a:gd name="connsiteX39" fmla="*/ 554355 w 876300"/>
                  <a:gd name="connsiteY39" fmla="*/ 616268 h 952500"/>
                  <a:gd name="connsiteX40" fmla="*/ 568643 w 876300"/>
                  <a:gd name="connsiteY40" fmla="*/ 630555 h 952500"/>
                  <a:gd name="connsiteX41" fmla="*/ 568643 w 876300"/>
                  <a:gd name="connsiteY41" fmla="*/ 921068 h 952500"/>
                  <a:gd name="connsiteX42" fmla="*/ 768668 w 876300"/>
                  <a:gd name="connsiteY42" fmla="*/ 921068 h 952500"/>
                  <a:gd name="connsiteX43" fmla="*/ 768668 w 876300"/>
                  <a:gd name="connsiteY43" fmla="*/ 478155 h 952500"/>
                  <a:gd name="connsiteX44" fmla="*/ 782955 w 876300"/>
                  <a:gd name="connsiteY44" fmla="*/ 463868 h 952500"/>
                  <a:gd name="connsiteX45" fmla="*/ 797243 w 876300"/>
                  <a:gd name="connsiteY45" fmla="*/ 478155 h 952500"/>
                  <a:gd name="connsiteX46" fmla="*/ 797243 w 876300"/>
                  <a:gd name="connsiteY46" fmla="*/ 935355 h 952500"/>
                  <a:gd name="connsiteX47" fmla="*/ 782955 w 876300"/>
                  <a:gd name="connsiteY47" fmla="*/ 949643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76300" h="952500">
                    <a:moveTo>
                      <a:pt x="782955" y="949643"/>
                    </a:moveTo>
                    <a:lnTo>
                      <a:pt x="554355" y="949643"/>
                    </a:lnTo>
                    <a:cubicBezTo>
                      <a:pt x="546735" y="949643"/>
                      <a:pt x="540068" y="942975"/>
                      <a:pt x="540068" y="935355"/>
                    </a:cubicBezTo>
                    <a:lnTo>
                      <a:pt x="540068" y="644843"/>
                    </a:lnTo>
                    <a:lnTo>
                      <a:pt x="340043" y="644843"/>
                    </a:lnTo>
                    <a:lnTo>
                      <a:pt x="340043" y="935355"/>
                    </a:lnTo>
                    <a:cubicBezTo>
                      <a:pt x="340043" y="942975"/>
                      <a:pt x="333375" y="949643"/>
                      <a:pt x="325755" y="949643"/>
                    </a:cubicBezTo>
                    <a:lnTo>
                      <a:pt x="97155" y="949643"/>
                    </a:lnTo>
                    <a:cubicBezTo>
                      <a:pt x="89535" y="949643"/>
                      <a:pt x="82868" y="942975"/>
                      <a:pt x="82868" y="935355"/>
                    </a:cubicBezTo>
                    <a:lnTo>
                      <a:pt x="82868" y="426720"/>
                    </a:lnTo>
                    <a:cubicBezTo>
                      <a:pt x="82868" y="419100"/>
                      <a:pt x="89535" y="412433"/>
                      <a:pt x="97155" y="412433"/>
                    </a:cubicBezTo>
                    <a:lnTo>
                      <a:pt x="824865" y="412433"/>
                    </a:lnTo>
                    <a:lnTo>
                      <a:pt x="452438" y="40958"/>
                    </a:lnTo>
                    <a:lnTo>
                      <a:pt x="260033" y="234315"/>
                    </a:lnTo>
                    <a:cubicBezTo>
                      <a:pt x="256223" y="238125"/>
                      <a:pt x="249555" y="240030"/>
                      <a:pt x="244793" y="237173"/>
                    </a:cubicBezTo>
                    <a:cubicBezTo>
                      <a:pt x="239078" y="235268"/>
                      <a:pt x="236220" y="229553"/>
                      <a:pt x="236220" y="223838"/>
                    </a:cubicBezTo>
                    <a:lnTo>
                      <a:pt x="236220" y="111443"/>
                    </a:lnTo>
                    <a:lnTo>
                      <a:pt x="162878" y="111443"/>
                    </a:lnTo>
                    <a:lnTo>
                      <a:pt x="162878" y="300038"/>
                    </a:lnTo>
                    <a:cubicBezTo>
                      <a:pt x="162878" y="303848"/>
                      <a:pt x="160973" y="307658"/>
                      <a:pt x="159068" y="310515"/>
                    </a:cubicBezTo>
                    <a:lnTo>
                      <a:pt x="31432" y="437198"/>
                    </a:lnTo>
                    <a:cubicBezTo>
                      <a:pt x="25718" y="442913"/>
                      <a:pt x="17145" y="442913"/>
                      <a:pt x="11430" y="437198"/>
                    </a:cubicBezTo>
                    <a:cubicBezTo>
                      <a:pt x="5715" y="431483"/>
                      <a:pt x="5715" y="422910"/>
                      <a:pt x="11430" y="417195"/>
                    </a:cubicBezTo>
                    <a:lnTo>
                      <a:pt x="134303" y="294323"/>
                    </a:lnTo>
                    <a:lnTo>
                      <a:pt x="134303" y="97155"/>
                    </a:lnTo>
                    <a:cubicBezTo>
                      <a:pt x="134303" y="89535"/>
                      <a:pt x="140970" y="82868"/>
                      <a:pt x="148590" y="82868"/>
                    </a:cubicBezTo>
                    <a:lnTo>
                      <a:pt x="249555" y="82868"/>
                    </a:lnTo>
                    <a:cubicBezTo>
                      <a:pt x="257175" y="82868"/>
                      <a:pt x="263843" y="89535"/>
                      <a:pt x="263843" y="97155"/>
                    </a:cubicBezTo>
                    <a:lnTo>
                      <a:pt x="263843" y="189548"/>
                    </a:lnTo>
                    <a:lnTo>
                      <a:pt x="441960" y="11430"/>
                    </a:lnTo>
                    <a:cubicBezTo>
                      <a:pt x="447675" y="5715"/>
                      <a:pt x="456248" y="5715"/>
                      <a:pt x="461963" y="11430"/>
                    </a:cubicBezTo>
                    <a:lnTo>
                      <a:pt x="868680" y="417195"/>
                    </a:lnTo>
                    <a:cubicBezTo>
                      <a:pt x="872490" y="421005"/>
                      <a:pt x="874395" y="427673"/>
                      <a:pt x="871538" y="432435"/>
                    </a:cubicBezTo>
                    <a:cubicBezTo>
                      <a:pt x="869633" y="438150"/>
                      <a:pt x="863918" y="441008"/>
                      <a:pt x="858203" y="441008"/>
                    </a:cubicBezTo>
                    <a:lnTo>
                      <a:pt x="111443" y="441008"/>
                    </a:lnTo>
                    <a:lnTo>
                      <a:pt x="111443" y="920115"/>
                    </a:lnTo>
                    <a:lnTo>
                      <a:pt x="311468" y="920115"/>
                    </a:lnTo>
                    <a:lnTo>
                      <a:pt x="311468" y="630555"/>
                    </a:lnTo>
                    <a:cubicBezTo>
                      <a:pt x="311468" y="622935"/>
                      <a:pt x="318135" y="616268"/>
                      <a:pt x="325755" y="616268"/>
                    </a:cubicBezTo>
                    <a:lnTo>
                      <a:pt x="554355" y="616268"/>
                    </a:lnTo>
                    <a:cubicBezTo>
                      <a:pt x="561975" y="616268"/>
                      <a:pt x="568643" y="622935"/>
                      <a:pt x="568643" y="630555"/>
                    </a:cubicBezTo>
                    <a:lnTo>
                      <a:pt x="568643" y="921068"/>
                    </a:lnTo>
                    <a:lnTo>
                      <a:pt x="768668" y="921068"/>
                    </a:lnTo>
                    <a:lnTo>
                      <a:pt x="768668" y="478155"/>
                    </a:lnTo>
                    <a:cubicBezTo>
                      <a:pt x="768668" y="470535"/>
                      <a:pt x="775335" y="463868"/>
                      <a:pt x="782955" y="463868"/>
                    </a:cubicBezTo>
                    <a:cubicBezTo>
                      <a:pt x="790575" y="463868"/>
                      <a:pt x="797243" y="470535"/>
                      <a:pt x="797243" y="478155"/>
                    </a:cubicBezTo>
                    <a:lnTo>
                      <a:pt x="797243" y="935355"/>
                    </a:lnTo>
                    <a:cubicBezTo>
                      <a:pt x="797243" y="942975"/>
                      <a:pt x="790575" y="949643"/>
                      <a:pt x="782955" y="94964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 sz="675" dirty="0"/>
              </a:p>
            </p:txBody>
          </p:sp>
        </p:grpSp>
      </p:grpSp>
      <p:sp>
        <p:nvSpPr>
          <p:cNvPr id="74" name="Right Arrow 85">
            <a:extLst>
              <a:ext uri="{FF2B5EF4-FFF2-40B4-BE49-F238E27FC236}">
                <a16:creationId xmlns:a16="http://schemas.microsoft.com/office/drawing/2014/main" id="{77BE02CC-C1FB-4CC0-8C42-D251C79D4571}"/>
              </a:ext>
            </a:extLst>
          </p:cNvPr>
          <p:cNvSpPr/>
          <p:nvPr/>
        </p:nvSpPr>
        <p:spPr>
          <a:xfrm>
            <a:off x="3516024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D9DCE3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flood" dir="t"/>
          </a:scene3d>
          <a:sp3d prstMaterial="dkEdg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Right Arrow 85">
            <a:extLst>
              <a:ext uri="{FF2B5EF4-FFF2-40B4-BE49-F238E27FC236}">
                <a16:creationId xmlns:a16="http://schemas.microsoft.com/office/drawing/2014/main" id="{04437F95-7C93-46F1-9349-E2671F0D30E0}"/>
              </a:ext>
            </a:extLst>
          </p:cNvPr>
          <p:cNvSpPr/>
          <p:nvPr/>
        </p:nvSpPr>
        <p:spPr>
          <a:xfrm flipH="1">
            <a:off x="2497439" y="222024"/>
            <a:ext cx="328562" cy="324734"/>
          </a:xfrm>
          <a:prstGeom prst="rightArrow">
            <a:avLst>
              <a:gd name="adj1" fmla="val 100000"/>
              <a:gd name="adj2" fmla="val 100000"/>
            </a:avLst>
          </a:prstGeom>
          <a:solidFill>
            <a:srgbClr val="96A0AF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wo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539F119F-1E59-45F8-B92B-3D6BA4E7A51E}"/>
              </a:ext>
            </a:extLst>
          </p:cNvPr>
          <p:cNvGrpSpPr/>
          <p:nvPr/>
        </p:nvGrpSpPr>
        <p:grpSpPr>
          <a:xfrm>
            <a:off x="85725" y="821136"/>
            <a:ext cx="11994298" cy="2880000"/>
            <a:chOff x="107156" y="864000"/>
            <a:chExt cx="11994298" cy="278738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FCEF9986-DA87-4FC0-ADB4-F803DBCD5BC9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68" name="Rectangle: Rounded Corners 45">
                <a:extLst>
                  <a:ext uri="{FF2B5EF4-FFF2-40B4-BE49-F238E27FC236}">
                    <a16:creationId xmlns:a16="http://schemas.microsoft.com/office/drawing/2014/main" id="{11A240FE-9199-4372-81EC-A5BEBDA7A696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9" name="Rectangle: Rounded Corners 45">
                <a:extLst>
                  <a:ext uri="{FF2B5EF4-FFF2-40B4-BE49-F238E27FC236}">
                    <a16:creationId xmlns:a16="http://schemas.microsoft.com/office/drawing/2014/main" id="{4D1F14A4-D379-4EA7-A20D-A77B1FD79144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B4B1DAA6-AE13-4A0A-9E4E-D544AD1C5824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42" name="Rectangle: Rounded Corners 45">
                <a:extLst>
                  <a:ext uri="{FF2B5EF4-FFF2-40B4-BE49-F238E27FC236}">
                    <a16:creationId xmlns:a16="http://schemas.microsoft.com/office/drawing/2014/main" id="{2E360736-3CE3-464D-875F-967AF0D7ADA9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3" name="Rectangle: Rounded Corners 45">
                <a:extLst>
                  <a:ext uri="{FF2B5EF4-FFF2-40B4-BE49-F238E27FC236}">
                    <a16:creationId xmlns:a16="http://schemas.microsoft.com/office/drawing/2014/main" id="{49E34872-21C9-45B0-AADC-20D9EF4DFCC6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A89D17E9-5B61-4111-AFF1-04A807CB9678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45" name="Rectangle: Rounded Corners 45">
                <a:extLst>
                  <a:ext uri="{FF2B5EF4-FFF2-40B4-BE49-F238E27FC236}">
                    <a16:creationId xmlns:a16="http://schemas.microsoft.com/office/drawing/2014/main" id="{AD745EE8-FC95-4914-81AB-00D23F21E2C5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66850809-D167-4040-950F-319158D9F880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9137EA03-126F-4A20-906F-893972D0730A}"/>
              </a:ext>
            </a:extLst>
          </p:cNvPr>
          <p:cNvGrpSpPr/>
          <p:nvPr/>
        </p:nvGrpSpPr>
        <p:grpSpPr>
          <a:xfrm>
            <a:off x="86400" y="3861010"/>
            <a:ext cx="11994298" cy="2880000"/>
            <a:chOff x="107156" y="864000"/>
            <a:chExt cx="11994298" cy="2787382"/>
          </a:xfrm>
        </p:grpSpPr>
        <p:grpSp>
          <p:nvGrpSpPr>
            <p:cNvPr id="78" name="Groupe 77">
              <a:extLst>
                <a:ext uri="{FF2B5EF4-FFF2-40B4-BE49-F238E27FC236}">
                  <a16:creationId xmlns:a16="http://schemas.microsoft.com/office/drawing/2014/main" id="{C2D52BA2-AE17-4BE5-B68D-7B8AA9251ECF}"/>
                </a:ext>
              </a:extLst>
            </p:cNvPr>
            <p:cNvGrpSpPr/>
            <p:nvPr/>
          </p:nvGrpSpPr>
          <p:grpSpPr>
            <a:xfrm>
              <a:off x="107156" y="876558"/>
              <a:ext cx="3924000" cy="2772000"/>
              <a:chOff x="107156" y="876558"/>
              <a:chExt cx="3924000" cy="2772000"/>
            </a:xfrm>
          </p:grpSpPr>
          <p:sp useBgFill="1">
            <p:nvSpPr>
              <p:cNvPr id="85" name="Rectangle: Rounded Corners 45">
                <a:extLst>
                  <a:ext uri="{FF2B5EF4-FFF2-40B4-BE49-F238E27FC236}">
                    <a16:creationId xmlns:a16="http://schemas.microsoft.com/office/drawing/2014/main" id="{B98488F6-4B80-4948-B583-3662092F15A0}"/>
                  </a:ext>
                </a:extLst>
              </p:cNvPr>
              <p:cNvSpPr/>
              <p:nvPr/>
            </p:nvSpPr>
            <p:spPr>
              <a:xfrm>
                <a:off x="107718" y="882206"/>
                <a:ext cx="3913662" cy="2766352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6" name="Rectangle: Rounded Corners 45">
                <a:extLst>
                  <a:ext uri="{FF2B5EF4-FFF2-40B4-BE49-F238E27FC236}">
                    <a16:creationId xmlns:a16="http://schemas.microsoft.com/office/drawing/2014/main" id="{D3CE6857-2E97-459C-81AB-0D454F5F983A}"/>
                  </a:ext>
                </a:extLst>
              </p:cNvPr>
              <p:cNvSpPr/>
              <p:nvPr/>
            </p:nvSpPr>
            <p:spPr>
              <a:xfrm>
                <a:off x="107156" y="876558"/>
                <a:ext cx="3924000" cy="373258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F087C61E-93D5-40E8-9E34-A3BC74F58F66}"/>
                </a:ext>
              </a:extLst>
            </p:cNvPr>
            <p:cNvGrpSpPr/>
            <p:nvPr/>
          </p:nvGrpSpPr>
          <p:grpSpPr>
            <a:xfrm>
              <a:off x="4143255" y="879382"/>
              <a:ext cx="3924000" cy="2772000"/>
              <a:chOff x="37918" y="876558"/>
              <a:chExt cx="3992400" cy="2808000"/>
            </a:xfrm>
          </p:grpSpPr>
          <p:sp useBgFill="1">
            <p:nvSpPr>
              <p:cNvPr id="83" name="Rectangle: Rounded Corners 45">
                <a:extLst>
                  <a:ext uri="{FF2B5EF4-FFF2-40B4-BE49-F238E27FC236}">
                    <a16:creationId xmlns:a16="http://schemas.microsoft.com/office/drawing/2014/main" id="{D3C7296E-87F7-4DFF-AC61-FFE32459C29B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4" name="Rectangle: Rounded Corners 45">
                <a:extLst>
                  <a:ext uri="{FF2B5EF4-FFF2-40B4-BE49-F238E27FC236}">
                    <a16:creationId xmlns:a16="http://schemas.microsoft.com/office/drawing/2014/main" id="{BBE06437-2559-40F4-BE50-006B29A87981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0" name="Groupe 79">
              <a:extLst>
                <a:ext uri="{FF2B5EF4-FFF2-40B4-BE49-F238E27FC236}">
                  <a16:creationId xmlns:a16="http://schemas.microsoft.com/office/drawing/2014/main" id="{AF2D66F4-B176-4791-83CB-B72456BC5F7A}"/>
                </a:ext>
              </a:extLst>
            </p:cNvPr>
            <p:cNvGrpSpPr/>
            <p:nvPr/>
          </p:nvGrpSpPr>
          <p:grpSpPr>
            <a:xfrm>
              <a:off x="8177454" y="864000"/>
              <a:ext cx="3924000" cy="2772000"/>
              <a:chOff x="37918" y="876558"/>
              <a:chExt cx="3992400" cy="2808000"/>
            </a:xfrm>
          </p:grpSpPr>
          <p:sp useBgFill="1">
            <p:nvSpPr>
              <p:cNvPr id="81" name="Rectangle: Rounded Corners 45">
                <a:extLst>
                  <a:ext uri="{FF2B5EF4-FFF2-40B4-BE49-F238E27FC236}">
                    <a16:creationId xmlns:a16="http://schemas.microsoft.com/office/drawing/2014/main" id="{A5E6C1D4-9661-4909-A589-39FBE5934076}"/>
                  </a:ext>
                </a:extLst>
              </p:cNvPr>
              <p:cNvSpPr/>
              <p:nvPr/>
            </p:nvSpPr>
            <p:spPr>
              <a:xfrm>
                <a:off x="38490" y="882279"/>
                <a:ext cx="3981882" cy="2802279"/>
              </a:xfrm>
              <a:prstGeom prst="roundRect">
                <a:avLst>
                  <a:gd name="adj" fmla="val 8291"/>
                </a:avLst>
              </a:prstGeom>
              <a:ln w="19050">
                <a:solidFill>
                  <a:schemeClr val="tx1"/>
                </a:solidFill>
                <a:prstDash val="solid"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flat" dir="t"/>
              </a:scene3d>
              <a:sp3d extrusionH="76200" prstMaterial="dkEdge">
                <a:bevelT/>
                <a:bevelB/>
                <a:extrusionClr>
                  <a:schemeClr val="accent1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2" name="Rectangle: Rounded Corners 45">
                <a:extLst>
                  <a:ext uri="{FF2B5EF4-FFF2-40B4-BE49-F238E27FC236}">
                    <a16:creationId xmlns:a16="http://schemas.microsoft.com/office/drawing/2014/main" id="{BA4410C3-E84B-4B7E-B6B7-335862CC399B}"/>
                  </a:ext>
                </a:extLst>
              </p:cNvPr>
              <p:cNvSpPr/>
              <p:nvPr/>
            </p:nvSpPr>
            <p:spPr>
              <a:xfrm>
                <a:off x="37918" y="876558"/>
                <a:ext cx="3992400" cy="378105"/>
              </a:xfrm>
              <a:prstGeom prst="round2SameRect">
                <a:avLst>
                  <a:gd name="adj1" fmla="val 33719"/>
                  <a:gd name="adj2" fmla="val 0"/>
                </a:avLst>
              </a:prstGeom>
              <a:solidFill>
                <a:srgbClr val="96A0AF"/>
              </a:solidFill>
              <a:ln>
                <a:solidFill>
                  <a:schemeClr val="accent4">
                    <a:lumMod val="75000"/>
                  </a:schemeClr>
                </a:solidFill>
              </a:ln>
              <a:scene3d>
                <a:camera prst="orthographicFront"/>
                <a:lightRig rig="twoPt" dir="t"/>
              </a:scene3d>
              <a:sp3d prstMaterial="dkEdge"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325130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21616"/>
            <a:ext cx="1219580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noFill/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63272787-0180-48BA-BF22-1035D4AEB2D7}"/>
              </a:ext>
            </a:extLst>
          </p:cNvPr>
          <p:cNvGrpSpPr/>
          <p:nvPr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EFE2D1CE-1864-44AE-9803-FB6ED0CD8C46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47" name="Rectangle 2">
                <a:extLst>
                  <a:ext uri="{FF2B5EF4-FFF2-40B4-BE49-F238E27FC236}">
                    <a16:creationId xmlns:a16="http://schemas.microsoft.com/office/drawing/2014/main" id="{A24B5B62-1A01-4EEA-B009-276722625C34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8" name="Title 2">
                <a:extLst>
                  <a:ext uri="{FF2B5EF4-FFF2-40B4-BE49-F238E27FC236}">
                    <a16:creationId xmlns:a16="http://schemas.microsoft.com/office/drawing/2014/main" id="{2B6B3668-3135-4395-9CD1-06253B6648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b="1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49" name="Rectangle : coins arrondis 48">
                <a:extLst>
                  <a:ext uri="{FF2B5EF4-FFF2-40B4-BE49-F238E27FC236}">
                    <a16:creationId xmlns:a16="http://schemas.microsoft.com/office/drawing/2014/main" id="{21F7FD49-5C38-4E98-ACC1-12B4832D779D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0" name="Rectangle : coins arrondis 49">
                <a:extLst>
                  <a:ext uri="{FF2B5EF4-FFF2-40B4-BE49-F238E27FC236}">
                    <a16:creationId xmlns:a16="http://schemas.microsoft.com/office/drawing/2014/main" id="{6B51C382-22CC-4E0B-8ECA-F555F88839B2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1" name="Rectangle : coins arrondis 50">
                <a:extLst>
                  <a:ext uri="{FF2B5EF4-FFF2-40B4-BE49-F238E27FC236}">
                    <a16:creationId xmlns:a16="http://schemas.microsoft.com/office/drawing/2014/main" id="{127023D4-C553-453F-8C26-B244B41180F5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2" name="Rectangle : coins arrondis 51">
                <a:extLst>
                  <a:ext uri="{FF2B5EF4-FFF2-40B4-BE49-F238E27FC236}">
                    <a16:creationId xmlns:a16="http://schemas.microsoft.com/office/drawing/2014/main" id="{2C9552F8-3DFC-4A99-A1F3-BA6FC6A6BDE5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0E6647-BA94-433C-AA2E-6A9CFF660E8C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45" name="Freeform: Shape 40">
                <a:extLst>
                  <a:ext uri="{FF2B5EF4-FFF2-40B4-BE49-F238E27FC236}">
                    <a16:creationId xmlns:a16="http://schemas.microsoft.com/office/drawing/2014/main" id="{BE84A283-BE7A-4E07-A2E5-B5D680AC05E5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6" name="Freeform: Shape 41">
                <a:extLst>
                  <a:ext uri="{FF2B5EF4-FFF2-40B4-BE49-F238E27FC236}">
                    <a16:creationId xmlns:a16="http://schemas.microsoft.com/office/drawing/2014/main" id="{F1EE25BF-5816-49D7-BB9C-87014CD2307B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3A23E77-C0EC-4783-9AA8-48D31D811CE3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  <p:pic>
        <p:nvPicPr>
          <p:cNvPr id="53" name="Image 5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4CC13F9-CEA3-451A-A73E-9E06C0E7AB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" y="-17041"/>
            <a:ext cx="573608" cy="57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73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D67E01A1-4607-4145-B085-AE241AD4FFC4}"/>
              </a:ext>
            </a:extLst>
          </p:cNvPr>
          <p:cNvGrpSpPr/>
          <p:nvPr/>
        </p:nvGrpSpPr>
        <p:grpSpPr>
          <a:xfrm>
            <a:off x="20" y="-77714"/>
            <a:ext cx="12195804" cy="6968596"/>
            <a:chOff x="20" y="-77714"/>
            <a:chExt cx="12195804" cy="6968596"/>
          </a:xfrm>
        </p:grpSpPr>
        <p:pic>
          <p:nvPicPr>
            <p:cNvPr id="2" name="Picture Placeholder 5" descr="Une image contenant personne, homme, assis, table&#10;&#10;Description générée automatiquement">
              <a:extLst>
                <a:ext uri="{FF2B5EF4-FFF2-40B4-BE49-F238E27FC236}">
                  <a16:creationId xmlns:a16="http://schemas.microsoft.com/office/drawing/2014/main" id="{6C8E8DE7-F165-41FA-BD98-E73D0209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11575" r="2" b="13310"/>
            <a:stretch/>
          </p:blipFill>
          <p:spPr>
            <a:xfrm>
              <a:off x="20" y="-77714"/>
              <a:ext cx="12195804" cy="6968596"/>
            </a:xfrm>
            <a:custGeom>
              <a:avLst/>
              <a:gdLst>
                <a:gd name="connsiteX0" fmla="*/ 0 w 12195824"/>
                <a:gd name="connsiteY0" fmla="*/ 0 h 6893684"/>
                <a:gd name="connsiteX1" fmla="*/ 12195824 w 12195824"/>
                <a:gd name="connsiteY1" fmla="*/ 0 h 6893684"/>
                <a:gd name="connsiteX2" fmla="*/ 12195824 w 12195824"/>
                <a:gd name="connsiteY2" fmla="*/ 6893684 h 6893684"/>
                <a:gd name="connsiteX3" fmla="*/ 0 w 12195824"/>
                <a:gd name="connsiteY3" fmla="*/ 6893684 h 689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5824" h="6893684">
                  <a:moveTo>
                    <a:pt x="0" y="0"/>
                  </a:moveTo>
                  <a:lnTo>
                    <a:pt x="12195824" y="0"/>
                  </a:lnTo>
                  <a:lnTo>
                    <a:pt x="12195824" y="6893684"/>
                  </a:lnTo>
                  <a:lnTo>
                    <a:pt x="0" y="6893684"/>
                  </a:lnTo>
                  <a:close/>
                </a:path>
              </a:pathLst>
            </a:custGeom>
            <a:solidFill>
              <a:srgbClr val="D9DCE3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  <a:bevelB prst="relaxedInset"/>
            </a:sp3d>
          </p:spPr>
        </p:pic>
        <p:grpSp>
          <p:nvGrpSpPr>
            <p:cNvPr id="39" name="Groupe 38">
              <a:extLst>
                <a:ext uri="{FF2B5EF4-FFF2-40B4-BE49-F238E27FC236}">
                  <a16:creationId xmlns:a16="http://schemas.microsoft.com/office/drawing/2014/main" id="{63272787-0180-48BA-BF22-1035D4AEB2D7}"/>
                </a:ext>
              </a:extLst>
            </p:cNvPr>
            <p:cNvGrpSpPr/>
            <p:nvPr/>
          </p:nvGrpSpPr>
          <p:grpSpPr>
            <a:xfrm>
              <a:off x="5871620" y="-21617"/>
              <a:ext cx="6301517" cy="6895945"/>
              <a:chOff x="5947489" y="-21617"/>
              <a:chExt cx="6301517" cy="6895945"/>
            </a:xfrm>
          </p:grpSpPr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EFE2D1CE-1864-44AE-9803-FB6ED0CD8C46}"/>
                  </a:ext>
                </a:extLst>
              </p:cNvPr>
              <p:cNvGrpSpPr/>
              <p:nvPr/>
            </p:nvGrpSpPr>
            <p:grpSpPr>
              <a:xfrm>
                <a:off x="6026873" y="-21617"/>
                <a:ext cx="6222133" cy="6895945"/>
                <a:chOff x="4462381" y="-21617"/>
                <a:chExt cx="6222133" cy="6895945"/>
              </a:xfrm>
            </p:grpSpPr>
            <p:sp>
              <p:nvSpPr>
                <p:cNvPr id="47" name="Rectangle 2">
                  <a:extLst>
                    <a:ext uri="{FF2B5EF4-FFF2-40B4-BE49-F238E27FC236}">
                      <a16:creationId xmlns:a16="http://schemas.microsoft.com/office/drawing/2014/main" id="{A24B5B62-1A01-4EEA-B009-276722625C34}"/>
                    </a:ext>
                  </a:extLst>
                </p:cNvPr>
                <p:cNvSpPr/>
                <p:nvPr/>
              </p:nvSpPr>
              <p:spPr>
                <a:xfrm>
                  <a:off x="4462381" y="-21617"/>
                  <a:ext cx="6222133" cy="6895945"/>
                </a:xfrm>
                <a:custGeom>
                  <a:avLst/>
                  <a:gdLst>
                    <a:gd name="connsiteX0" fmla="*/ 0 w 12138305"/>
                    <a:gd name="connsiteY0" fmla="*/ 0 h 6865844"/>
                    <a:gd name="connsiteX1" fmla="*/ 12138305 w 12138305"/>
                    <a:gd name="connsiteY1" fmla="*/ 0 h 6865844"/>
                    <a:gd name="connsiteX2" fmla="*/ 12138305 w 12138305"/>
                    <a:gd name="connsiteY2" fmla="*/ 6865844 h 6865844"/>
                    <a:gd name="connsiteX3" fmla="*/ 0 w 12138305"/>
                    <a:gd name="connsiteY3" fmla="*/ 6865844 h 6865844"/>
                    <a:gd name="connsiteX4" fmla="*/ 0 w 12138305"/>
                    <a:gd name="connsiteY4" fmla="*/ 0 h 6865844"/>
                    <a:gd name="connsiteX0" fmla="*/ 0 w 12138305"/>
                    <a:gd name="connsiteY0" fmla="*/ 44970 h 6910814"/>
                    <a:gd name="connsiteX1" fmla="*/ 8054883 w 12138305"/>
                    <a:gd name="connsiteY1" fmla="*/ 0 h 6910814"/>
                    <a:gd name="connsiteX2" fmla="*/ 12138305 w 12138305"/>
                    <a:gd name="connsiteY2" fmla="*/ 44970 h 6910814"/>
                    <a:gd name="connsiteX3" fmla="*/ 12138305 w 12138305"/>
                    <a:gd name="connsiteY3" fmla="*/ 6910814 h 6910814"/>
                    <a:gd name="connsiteX4" fmla="*/ 0 w 12138305"/>
                    <a:gd name="connsiteY4" fmla="*/ 6910814 h 6910814"/>
                    <a:gd name="connsiteX5" fmla="*/ 0 w 12138305"/>
                    <a:gd name="connsiteY5" fmla="*/ 44970 h 6910814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6910814 h 6940445"/>
                    <a:gd name="connsiteX6" fmla="*/ 0 w 12138305"/>
                    <a:gd name="connsiteY6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44970 h 6940445"/>
                    <a:gd name="connsiteX3" fmla="*/ 12138305 w 12138305"/>
                    <a:gd name="connsiteY3" fmla="*/ 6910814 h 6940445"/>
                    <a:gd name="connsiteX4" fmla="*/ 4082490 w 12138305"/>
                    <a:gd name="connsiteY4" fmla="*/ 6940445 h 6940445"/>
                    <a:gd name="connsiteX5" fmla="*/ 0 w 12138305"/>
                    <a:gd name="connsiteY5" fmla="*/ 44970 h 6940445"/>
                    <a:gd name="connsiteX0" fmla="*/ 0 w 12138305"/>
                    <a:gd name="connsiteY0" fmla="*/ 44970 h 6940445"/>
                    <a:gd name="connsiteX1" fmla="*/ 8054883 w 12138305"/>
                    <a:gd name="connsiteY1" fmla="*/ 0 h 6940445"/>
                    <a:gd name="connsiteX2" fmla="*/ 12138305 w 12138305"/>
                    <a:gd name="connsiteY2" fmla="*/ 6910814 h 6940445"/>
                    <a:gd name="connsiteX3" fmla="*/ 4082490 w 12138305"/>
                    <a:gd name="connsiteY3" fmla="*/ 6940445 h 6940445"/>
                    <a:gd name="connsiteX4" fmla="*/ 0 w 12138305"/>
                    <a:gd name="connsiteY4" fmla="*/ 44970 h 6940445"/>
                    <a:gd name="connsiteX0" fmla="*/ 0 w 12138305"/>
                    <a:gd name="connsiteY0" fmla="*/ 0 h 6895475"/>
                    <a:gd name="connsiteX1" fmla="*/ 8083018 w 12138305"/>
                    <a:gd name="connsiteY1" fmla="*/ 4266 h 6895475"/>
                    <a:gd name="connsiteX2" fmla="*/ 12138305 w 12138305"/>
                    <a:gd name="connsiteY2" fmla="*/ 6865844 h 6895475"/>
                    <a:gd name="connsiteX3" fmla="*/ 4082490 w 12138305"/>
                    <a:gd name="connsiteY3" fmla="*/ 6895475 h 6895475"/>
                    <a:gd name="connsiteX4" fmla="*/ 0 w 12138305"/>
                    <a:gd name="connsiteY4" fmla="*/ 0 h 6895475"/>
                    <a:gd name="connsiteX0" fmla="*/ 0 w 12138305"/>
                    <a:gd name="connsiteY0" fmla="*/ 0 h 6867339"/>
                    <a:gd name="connsiteX1" fmla="*/ 8083018 w 12138305"/>
                    <a:gd name="connsiteY1" fmla="*/ 4266 h 6867339"/>
                    <a:gd name="connsiteX2" fmla="*/ 12138305 w 12138305"/>
                    <a:gd name="connsiteY2" fmla="*/ 6865844 h 6867339"/>
                    <a:gd name="connsiteX3" fmla="*/ 4082490 w 12138305"/>
                    <a:gd name="connsiteY3" fmla="*/ 6867339 h 6867339"/>
                    <a:gd name="connsiteX4" fmla="*/ 0 w 12138305"/>
                    <a:gd name="connsiteY4" fmla="*/ 0 h 6867339"/>
                    <a:gd name="connsiteX0" fmla="*/ 0 w 12187542"/>
                    <a:gd name="connsiteY0" fmla="*/ 0 h 6867339"/>
                    <a:gd name="connsiteX1" fmla="*/ 8083018 w 12187542"/>
                    <a:gd name="connsiteY1" fmla="*/ 4266 h 6867339"/>
                    <a:gd name="connsiteX2" fmla="*/ 12187542 w 12187542"/>
                    <a:gd name="connsiteY2" fmla="*/ 6865844 h 6867339"/>
                    <a:gd name="connsiteX3" fmla="*/ 4082490 w 12187542"/>
                    <a:gd name="connsiteY3" fmla="*/ 6867339 h 6867339"/>
                    <a:gd name="connsiteX4" fmla="*/ 0 w 12187542"/>
                    <a:gd name="connsiteY4" fmla="*/ 0 h 6867339"/>
                    <a:gd name="connsiteX0" fmla="*/ 0 w 12187542"/>
                    <a:gd name="connsiteY0" fmla="*/ 0 h 6889545"/>
                    <a:gd name="connsiteX1" fmla="*/ 8083018 w 12187542"/>
                    <a:gd name="connsiteY1" fmla="*/ 4266 h 6889545"/>
                    <a:gd name="connsiteX2" fmla="*/ 12187542 w 12187542"/>
                    <a:gd name="connsiteY2" fmla="*/ 6865844 h 6889545"/>
                    <a:gd name="connsiteX3" fmla="*/ 4071657 w 12187542"/>
                    <a:gd name="connsiteY3" fmla="*/ 6889545 h 6889545"/>
                    <a:gd name="connsiteX4" fmla="*/ 0 w 12187542"/>
                    <a:gd name="connsiteY4" fmla="*/ 0 h 6889545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65844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  <a:gd name="connsiteX0" fmla="*/ 0 w 12187542"/>
                    <a:gd name="connsiteY0" fmla="*/ 0 h 6882143"/>
                    <a:gd name="connsiteX1" fmla="*/ 8083018 w 12187542"/>
                    <a:gd name="connsiteY1" fmla="*/ 4266 h 6882143"/>
                    <a:gd name="connsiteX2" fmla="*/ 12187542 w 12187542"/>
                    <a:gd name="connsiteY2" fmla="*/ 6880649 h 6882143"/>
                    <a:gd name="connsiteX3" fmla="*/ 4071657 w 12187542"/>
                    <a:gd name="connsiteY3" fmla="*/ 6882143 h 6882143"/>
                    <a:gd name="connsiteX4" fmla="*/ 0 w 12187542"/>
                    <a:gd name="connsiteY4" fmla="*/ 0 h 6882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87542" h="6882143">
                      <a:moveTo>
                        <a:pt x="0" y="0"/>
                      </a:moveTo>
                      <a:lnTo>
                        <a:pt x="8083018" y="4266"/>
                      </a:lnTo>
                      <a:lnTo>
                        <a:pt x="12187542" y="6880649"/>
                      </a:lnTo>
                      <a:lnTo>
                        <a:pt x="4071657" y="68821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8" name="Title 2">
                  <a:extLst>
                    <a:ext uri="{FF2B5EF4-FFF2-40B4-BE49-F238E27FC236}">
                      <a16:creationId xmlns:a16="http://schemas.microsoft.com/office/drawing/2014/main" id="{2B6B3668-3135-4395-9CD1-06253B66488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810027" y="572570"/>
                  <a:ext cx="4226102" cy="600250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noFill/>
                </a:ln>
                <a:effectLst>
                  <a:glow rad="266700">
                    <a:schemeClr val="accent1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  <a:softEdge rad="0"/>
                </a:effectLst>
                <a:scene3d>
                  <a:camera prst="orthographicFront"/>
                  <a:lightRig rig="sunrise" dir="t"/>
                </a:scene3d>
                <a:sp3d extrusionH="76200" prstMaterial="dkEdge">
                  <a:bevelT w="165100" prst="coolSlant"/>
                  <a:bevelB w="165100" prst="coolSlant"/>
                  <a:extrusionClr>
                    <a:schemeClr val="tx1"/>
                  </a:extrusionClr>
                </a:sp3d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algn="ctr" defTabSz="914400" rtl="0" eaLnBrk="1" latinLnBrk="0" hangingPunct="1">
                    <a:spcBef>
                      <a:spcPct val="0"/>
                    </a:spcBef>
                    <a:buNone/>
                    <a:defRPr sz="135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4200" b="1" dirty="0">
                      <a:solidFill>
                        <a:schemeClr val="bg1"/>
                      </a:solidFill>
                      <a:latin typeface="Oswald" panose="02000503000000000000" pitchFamily="2" charset="0"/>
                    </a:rPr>
                    <a:t>DATA ANALYTICS</a:t>
                  </a:r>
                </a:p>
              </p:txBody>
            </p:sp>
            <p:sp>
              <p:nvSpPr>
                <p:cNvPr id="49" name="Rectangle : coins arrondis 48">
                  <a:extLst>
                    <a:ext uri="{FF2B5EF4-FFF2-40B4-BE49-F238E27FC236}">
                      <a16:creationId xmlns:a16="http://schemas.microsoft.com/office/drawing/2014/main" id="{21F7FD49-5C38-4E98-ACC1-12B4832D779D}"/>
                    </a:ext>
                  </a:extLst>
                </p:cNvPr>
                <p:cNvSpPr/>
                <p:nvPr/>
              </p:nvSpPr>
              <p:spPr>
                <a:xfrm>
                  <a:off x="5595711" y="1734365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0" name="Rectangle : coins arrondis 49">
                  <a:extLst>
                    <a:ext uri="{FF2B5EF4-FFF2-40B4-BE49-F238E27FC236}">
                      <a16:creationId xmlns:a16="http://schemas.microsoft.com/office/drawing/2014/main" id="{6B51C382-22CC-4E0B-8ECA-F555F88839B2}"/>
                    </a:ext>
                  </a:extLst>
                </p:cNvPr>
                <p:cNvSpPr/>
                <p:nvPr/>
              </p:nvSpPr>
              <p:spPr>
                <a:xfrm>
                  <a:off x="5889171" y="2785164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1" name="Rectangle : coins arrondis 50">
                  <a:extLst>
                    <a:ext uri="{FF2B5EF4-FFF2-40B4-BE49-F238E27FC236}">
                      <a16:creationId xmlns:a16="http://schemas.microsoft.com/office/drawing/2014/main" id="{127023D4-C553-453F-8C26-B244B41180F5}"/>
                    </a:ext>
                  </a:extLst>
                </p:cNvPr>
                <p:cNvSpPr/>
                <p:nvPr/>
              </p:nvSpPr>
              <p:spPr>
                <a:xfrm>
                  <a:off x="6189199" y="3853188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2" name="Rectangle : coins arrondis 51">
                  <a:extLst>
                    <a:ext uri="{FF2B5EF4-FFF2-40B4-BE49-F238E27FC236}">
                      <a16:creationId xmlns:a16="http://schemas.microsoft.com/office/drawing/2014/main" id="{2C9552F8-3DFC-4A99-A1F3-BA6FC6A6BDE5}"/>
                    </a:ext>
                  </a:extLst>
                </p:cNvPr>
                <p:cNvSpPr/>
                <p:nvPr/>
              </p:nvSpPr>
              <p:spPr>
                <a:xfrm>
                  <a:off x="6482659" y="4903987"/>
                  <a:ext cx="3502125" cy="683228"/>
                </a:xfrm>
                <a:prstGeom prst="roundRect">
                  <a:avLst/>
                </a:prstGeom>
                <a:solidFill>
                  <a:srgbClr val="D9DCE3"/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620E6647-BA94-433C-AA2E-6A9CFF660E8C}"/>
                  </a:ext>
                </a:extLst>
              </p:cNvPr>
              <p:cNvGrpSpPr/>
              <p:nvPr/>
            </p:nvGrpSpPr>
            <p:grpSpPr>
              <a:xfrm>
                <a:off x="6790400" y="1213633"/>
                <a:ext cx="1797685" cy="236257"/>
                <a:chOff x="5261626" y="1270785"/>
                <a:chExt cx="1797685" cy="236257"/>
              </a:xfrm>
            </p:grpSpPr>
            <p:sp>
              <p:nvSpPr>
                <p:cNvPr id="45" name="Freeform: Shape 40">
                  <a:extLst>
                    <a:ext uri="{FF2B5EF4-FFF2-40B4-BE49-F238E27FC236}">
                      <a16:creationId xmlns:a16="http://schemas.microsoft.com/office/drawing/2014/main" id="{BE84A283-BE7A-4E07-A2E5-B5D680AC05E5}"/>
                    </a:ext>
                  </a:extLst>
                </p:cNvPr>
                <p:cNvSpPr/>
                <p:nvPr/>
              </p:nvSpPr>
              <p:spPr>
                <a:xfrm>
                  <a:off x="5261626" y="1270785"/>
                  <a:ext cx="1797685" cy="96009"/>
                </a:xfrm>
                <a:custGeom>
                  <a:avLst/>
                  <a:gdLst>
                    <a:gd name="connsiteX0" fmla="*/ 0 w 2779312"/>
                    <a:gd name="connsiteY0" fmla="*/ 0 h 95677"/>
                    <a:gd name="connsiteX1" fmla="*/ 2779312 w 2779312"/>
                    <a:gd name="connsiteY1" fmla="*/ 0 h 95677"/>
                    <a:gd name="connsiteX2" fmla="*/ 2779312 w 2779312"/>
                    <a:gd name="connsiteY2" fmla="*/ 95677 h 95677"/>
                    <a:gd name="connsiteX3" fmla="*/ 40539 w 2779312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79312" h="95677">
                      <a:moveTo>
                        <a:pt x="0" y="0"/>
                      </a:moveTo>
                      <a:lnTo>
                        <a:pt x="2779312" y="0"/>
                      </a:lnTo>
                      <a:lnTo>
                        <a:pt x="2779312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  <p:sp>
              <p:nvSpPr>
                <p:cNvPr id="46" name="Freeform: Shape 41">
                  <a:extLst>
                    <a:ext uri="{FF2B5EF4-FFF2-40B4-BE49-F238E27FC236}">
                      <a16:creationId xmlns:a16="http://schemas.microsoft.com/office/drawing/2014/main" id="{F1EE25BF-5816-49D7-BB9C-87014CD2307B}"/>
                    </a:ext>
                  </a:extLst>
                </p:cNvPr>
                <p:cNvSpPr/>
                <p:nvPr/>
              </p:nvSpPr>
              <p:spPr>
                <a:xfrm>
                  <a:off x="5299928" y="1411033"/>
                  <a:ext cx="813762" cy="96009"/>
                </a:xfrm>
                <a:custGeom>
                  <a:avLst/>
                  <a:gdLst>
                    <a:gd name="connsiteX0" fmla="*/ 0 w 1258118"/>
                    <a:gd name="connsiteY0" fmla="*/ 0 h 95677"/>
                    <a:gd name="connsiteX1" fmla="*/ 1258118 w 1258118"/>
                    <a:gd name="connsiteY1" fmla="*/ 0 h 95677"/>
                    <a:gd name="connsiteX2" fmla="*/ 1258118 w 1258118"/>
                    <a:gd name="connsiteY2" fmla="*/ 95677 h 95677"/>
                    <a:gd name="connsiteX3" fmla="*/ 40539 w 1258118"/>
                    <a:gd name="connsiteY3" fmla="*/ 95677 h 9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8118" h="95677">
                      <a:moveTo>
                        <a:pt x="0" y="0"/>
                      </a:moveTo>
                      <a:lnTo>
                        <a:pt x="1258118" y="0"/>
                      </a:lnTo>
                      <a:lnTo>
                        <a:pt x="1258118" y="95677"/>
                      </a:lnTo>
                      <a:lnTo>
                        <a:pt x="40539" y="95677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350" dirty="0"/>
                </a:p>
              </p:txBody>
            </p:sp>
          </p:grpSp>
          <p:sp>
            <p:nvSpPr>
              <p:cNvPr id="42" name="Freeform: Shape 78">
                <a:extLst>
                  <a:ext uri="{FF2B5EF4-FFF2-40B4-BE49-F238E27FC236}">
                    <a16:creationId xmlns:a16="http://schemas.microsoft.com/office/drawing/2014/main" id="{5FC409E4-6B62-4C3D-9A03-205B4A576DB1}"/>
                  </a:ext>
                </a:extLst>
              </p:cNvPr>
              <p:cNvSpPr/>
              <p:nvPr/>
            </p:nvSpPr>
            <p:spPr>
              <a:xfrm rot="480000">
                <a:off x="5947489" y="151746"/>
                <a:ext cx="2885001" cy="6570349"/>
              </a:xfrm>
              <a:custGeom>
                <a:avLst/>
                <a:gdLst>
                  <a:gd name="connsiteX0" fmla="*/ 0 w 3081402"/>
                  <a:gd name="connsiteY0" fmla="*/ 0 h 5123145"/>
                  <a:gd name="connsiteX1" fmla="*/ 3081402 w 3081402"/>
                  <a:gd name="connsiteY1" fmla="*/ 3081402 h 5123145"/>
                  <a:gd name="connsiteX2" fmla="*/ 3081402 w 3081402"/>
                  <a:gd name="connsiteY2" fmla="*/ 5123145 h 5123145"/>
                  <a:gd name="connsiteX0" fmla="*/ 0 w 3081402"/>
                  <a:gd name="connsiteY0" fmla="*/ 0 h 5123145"/>
                  <a:gd name="connsiteX1" fmla="*/ 3081402 w 3081402"/>
                  <a:gd name="connsiteY1" fmla="*/ 5123145 h 51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1402" h="5123145">
                    <a:moveTo>
                      <a:pt x="0" y="0"/>
                    </a:moveTo>
                    <a:lnTo>
                      <a:pt x="3081402" y="5123145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3" name="Freeform: Shape 79">
                <a:extLst>
                  <a:ext uri="{FF2B5EF4-FFF2-40B4-BE49-F238E27FC236}">
                    <a16:creationId xmlns:a16="http://schemas.microsoft.com/office/drawing/2014/main" id="{10F4AF2D-B91D-422C-8788-8EB594BB0EEA}"/>
                  </a:ext>
                </a:extLst>
              </p:cNvPr>
              <p:cNvSpPr/>
              <p:nvPr/>
            </p:nvSpPr>
            <p:spPr>
              <a:xfrm rot="480000">
                <a:off x="6115116" y="41233"/>
                <a:ext cx="1086389" cy="2451656"/>
              </a:xfrm>
              <a:custGeom>
                <a:avLst/>
                <a:gdLst>
                  <a:gd name="connsiteX0" fmla="*/ 0 w 891039"/>
                  <a:gd name="connsiteY0" fmla="*/ 0 h 1485066"/>
                  <a:gd name="connsiteX1" fmla="*/ 891039 w 891039"/>
                  <a:gd name="connsiteY1" fmla="*/ 1485066 h 1485066"/>
                  <a:gd name="connsiteX2" fmla="*/ 891039 w 891039"/>
                  <a:gd name="connsiteY2" fmla="*/ 1485066 h 14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91039" h="1485066">
                    <a:moveTo>
                      <a:pt x="0" y="0"/>
                    </a:moveTo>
                    <a:lnTo>
                      <a:pt x="891039" y="1485066"/>
                    </a:lnTo>
                    <a:lnTo>
                      <a:pt x="891039" y="1485066"/>
                    </a:lnTo>
                  </a:path>
                </a:pathLst>
              </a:custGeom>
              <a:solidFill>
                <a:schemeClr val="bg2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03A23E77-C0EC-4783-9AA8-48D31D811CE3}"/>
                  </a:ext>
                </a:extLst>
              </p:cNvPr>
              <p:cNvSpPr txBox="1"/>
              <p:nvPr/>
            </p:nvSpPr>
            <p:spPr>
              <a:xfrm>
                <a:off x="8302386" y="6499694"/>
                <a:ext cx="342637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Dibassi@hotmail.com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3702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7300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928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F35C7C34-D8BA-4083-A425-E6641D58B4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694" b="192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3078036F-2A39-4E3E-A90E-EDA9782B607B}"/>
              </a:ext>
            </a:extLst>
          </p:cNvPr>
          <p:cNvGrpSpPr/>
          <p:nvPr/>
        </p:nvGrpSpPr>
        <p:grpSpPr>
          <a:xfrm>
            <a:off x="5947489" y="-21617"/>
            <a:ext cx="6301517" cy="6895945"/>
            <a:chOff x="5947489" y="-21617"/>
            <a:chExt cx="6301517" cy="6895945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9BD32E19-584B-4019-8351-3C0AE0B220AC}"/>
                </a:ext>
              </a:extLst>
            </p:cNvPr>
            <p:cNvGrpSpPr/>
            <p:nvPr/>
          </p:nvGrpSpPr>
          <p:grpSpPr>
            <a:xfrm>
              <a:off x="6026873" y="-21617"/>
              <a:ext cx="6222133" cy="6895945"/>
              <a:chOff x="4462381" y="-21617"/>
              <a:chExt cx="6222133" cy="6895945"/>
            </a:xfrm>
          </p:grpSpPr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E489BB12-BAE6-4AB0-AA2F-D6A0E99F42AD}"/>
                  </a:ext>
                </a:extLst>
              </p:cNvPr>
              <p:cNvSpPr/>
              <p:nvPr/>
            </p:nvSpPr>
            <p:spPr>
              <a:xfrm>
                <a:off x="4462381" y="-21617"/>
                <a:ext cx="6222133" cy="6895945"/>
              </a:xfrm>
              <a:custGeom>
                <a:avLst/>
                <a:gdLst>
                  <a:gd name="connsiteX0" fmla="*/ 0 w 12138305"/>
                  <a:gd name="connsiteY0" fmla="*/ 0 h 6865844"/>
                  <a:gd name="connsiteX1" fmla="*/ 12138305 w 12138305"/>
                  <a:gd name="connsiteY1" fmla="*/ 0 h 6865844"/>
                  <a:gd name="connsiteX2" fmla="*/ 12138305 w 12138305"/>
                  <a:gd name="connsiteY2" fmla="*/ 6865844 h 6865844"/>
                  <a:gd name="connsiteX3" fmla="*/ 0 w 12138305"/>
                  <a:gd name="connsiteY3" fmla="*/ 6865844 h 6865844"/>
                  <a:gd name="connsiteX4" fmla="*/ 0 w 12138305"/>
                  <a:gd name="connsiteY4" fmla="*/ 0 h 6865844"/>
                  <a:gd name="connsiteX0" fmla="*/ 0 w 12138305"/>
                  <a:gd name="connsiteY0" fmla="*/ 44970 h 6910814"/>
                  <a:gd name="connsiteX1" fmla="*/ 8054883 w 12138305"/>
                  <a:gd name="connsiteY1" fmla="*/ 0 h 6910814"/>
                  <a:gd name="connsiteX2" fmla="*/ 12138305 w 12138305"/>
                  <a:gd name="connsiteY2" fmla="*/ 44970 h 6910814"/>
                  <a:gd name="connsiteX3" fmla="*/ 12138305 w 12138305"/>
                  <a:gd name="connsiteY3" fmla="*/ 6910814 h 6910814"/>
                  <a:gd name="connsiteX4" fmla="*/ 0 w 12138305"/>
                  <a:gd name="connsiteY4" fmla="*/ 6910814 h 6910814"/>
                  <a:gd name="connsiteX5" fmla="*/ 0 w 12138305"/>
                  <a:gd name="connsiteY5" fmla="*/ 44970 h 6910814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6910814 h 6940445"/>
                  <a:gd name="connsiteX6" fmla="*/ 0 w 12138305"/>
                  <a:gd name="connsiteY6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44970 h 6940445"/>
                  <a:gd name="connsiteX3" fmla="*/ 12138305 w 12138305"/>
                  <a:gd name="connsiteY3" fmla="*/ 6910814 h 6940445"/>
                  <a:gd name="connsiteX4" fmla="*/ 4082490 w 12138305"/>
                  <a:gd name="connsiteY4" fmla="*/ 6940445 h 6940445"/>
                  <a:gd name="connsiteX5" fmla="*/ 0 w 12138305"/>
                  <a:gd name="connsiteY5" fmla="*/ 44970 h 6940445"/>
                  <a:gd name="connsiteX0" fmla="*/ 0 w 12138305"/>
                  <a:gd name="connsiteY0" fmla="*/ 44970 h 6940445"/>
                  <a:gd name="connsiteX1" fmla="*/ 8054883 w 12138305"/>
                  <a:gd name="connsiteY1" fmla="*/ 0 h 6940445"/>
                  <a:gd name="connsiteX2" fmla="*/ 12138305 w 12138305"/>
                  <a:gd name="connsiteY2" fmla="*/ 6910814 h 6940445"/>
                  <a:gd name="connsiteX3" fmla="*/ 4082490 w 12138305"/>
                  <a:gd name="connsiteY3" fmla="*/ 6940445 h 6940445"/>
                  <a:gd name="connsiteX4" fmla="*/ 0 w 12138305"/>
                  <a:gd name="connsiteY4" fmla="*/ 44970 h 6940445"/>
                  <a:gd name="connsiteX0" fmla="*/ 0 w 12138305"/>
                  <a:gd name="connsiteY0" fmla="*/ 0 h 6895475"/>
                  <a:gd name="connsiteX1" fmla="*/ 8083018 w 12138305"/>
                  <a:gd name="connsiteY1" fmla="*/ 4266 h 6895475"/>
                  <a:gd name="connsiteX2" fmla="*/ 12138305 w 12138305"/>
                  <a:gd name="connsiteY2" fmla="*/ 6865844 h 6895475"/>
                  <a:gd name="connsiteX3" fmla="*/ 4082490 w 12138305"/>
                  <a:gd name="connsiteY3" fmla="*/ 6895475 h 6895475"/>
                  <a:gd name="connsiteX4" fmla="*/ 0 w 12138305"/>
                  <a:gd name="connsiteY4" fmla="*/ 0 h 6895475"/>
                  <a:gd name="connsiteX0" fmla="*/ 0 w 12138305"/>
                  <a:gd name="connsiteY0" fmla="*/ 0 h 6867339"/>
                  <a:gd name="connsiteX1" fmla="*/ 8083018 w 12138305"/>
                  <a:gd name="connsiteY1" fmla="*/ 4266 h 6867339"/>
                  <a:gd name="connsiteX2" fmla="*/ 12138305 w 12138305"/>
                  <a:gd name="connsiteY2" fmla="*/ 6865844 h 6867339"/>
                  <a:gd name="connsiteX3" fmla="*/ 4082490 w 12138305"/>
                  <a:gd name="connsiteY3" fmla="*/ 6867339 h 6867339"/>
                  <a:gd name="connsiteX4" fmla="*/ 0 w 12138305"/>
                  <a:gd name="connsiteY4" fmla="*/ 0 h 6867339"/>
                  <a:gd name="connsiteX0" fmla="*/ 0 w 12187542"/>
                  <a:gd name="connsiteY0" fmla="*/ 0 h 6867339"/>
                  <a:gd name="connsiteX1" fmla="*/ 8083018 w 12187542"/>
                  <a:gd name="connsiteY1" fmla="*/ 4266 h 6867339"/>
                  <a:gd name="connsiteX2" fmla="*/ 12187542 w 12187542"/>
                  <a:gd name="connsiteY2" fmla="*/ 6865844 h 6867339"/>
                  <a:gd name="connsiteX3" fmla="*/ 4082490 w 12187542"/>
                  <a:gd name="connsiteY3" fmla="*/ 6867339 h 6867339"/>
                  <a:gd name="connsiteX4" fmla="*/ 0 w 12187542"/>
                  <a:gd name="connsiteY4" fmla="*/ 0 h 6867339"/>
                  <a:gd name="connsiteX0" fmla="*/ 0 w 12187542"/>
                  <a:gd name="connsiteY0" fmla="*/ 0 h 6889545"/>
                  <a:gd name="connsiteX1" fmla="*/ 8083018 w 12187542"/>
                  <a:gd name="connsiteY1" fmla="*/ 4266 h 6889545"/>
                  <a:gd name="connsiteX2" fmla="*/ 12187542 w 12187542"/>
                  <a:gd name="connsiteY2" fmla="*/ 6865844 h 6889545"/>
                  <a:gd name="connsiteX3" fmla="*/ 4071657 w 12187542"/>
                  <a:gd name="connsiteY3" fmla="*/ 6889545 h 6889545"/>
                  <a:gd name="connsiteX4" fmla="*/ 0 w 12187542"/>
                  <a:gd name="connsiteY4" fmla="*/ 0 h 6889545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65844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  <a:gd name="connsiteX0" fmla="*/ 0 w 12187542"/>
                  <a:gd name="connsiteY0" fmla="*/ 0 h 6882143"/>
                  <a:gd name="connsiteX1" fmla="*/ 8083018 w 12187542"/>
                  <a:gd name="connsiteY1" fmla="*/ 4266 h 6882143"/>
                  <a:gd name="connsiteX2" fmla="*/ 12187542 w 12187542"/>
                  <a:gd name="connsiteY2" fmla="*/ 6880649 h 6882143"/>
                  <a:gd name="connsiteX3" fmla="*/ 4071657 w 12187542"/>
                  <a:gd name="connsiteY3" fmla="*/ 6882143 h 6882143"/>
                  <a:gd name="connsiteX4" fmla="*/ 0 w 12187542"/>
                  <a:gd name="connsiteY4" fmla="*/ 0 h 6882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87542" h="6882143">
                    <a:moveTo>
                      <a:pt x="0" y="0"/>
                    </a:moveTo>
                    <a:lnTo>
                      <a:pt x="8083018" y="4266"/>
                    </a:lnTo>
                    <a:lnTo>
                      <a:pt x="12187542" y="6880649"/>
                    </a:lnTo>
                    <a:lnTo>
                      <a:pt x="4071657" y="68821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3" name="Title 2">
                <a:extLst>
                  <a:ext uri="{FF2B5EF4-FFF2-40B4-BE49-F238E27FC236}">
                    <a16:creationId xmlns:a16="http://schemas.microsoft.com/office/drawing/2014/main" id="{37500B9D-A01C-4753-BEB5-4ABD724358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71413" y="11220"/>
                <a:ext cx="3976242" cy="17907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135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4800" dirty="0">
                    <a:solidFill>
                      <a:schemeClr val="bg1"/>
                    </a:solidFill>
                    <a:latin typeface="Oswald" panose="02000503000000000000" pitchFamily="2" charset="0"/>
                  </a:rPr>
                  <a:t>HR ANALYTICS</a:t>
                </a:r>
              </a:p>
            </p:txBody>
          </p:sp>
          <p:sp>
            <p:nvSpPr>
              <p:cNvPr id="14" name="Rectangle : coins arrondis 13">
                <a:extLst>
                  <a:ext uri="{FF2B5EF4-FFF2-40B4-BE49-F238E27FC236}">
                    <a16:creationId xmlns:a16="http://schemas.microsoft.com/office/drawing/2014/main" id="{9E262400-CA23-4EC7-A738-78B71361BDEF}"/>
                  </a:ext>
                </a:extLst>
              </p:cNvPr>
              <p:cNvSpPr/>
              <p:nvPr/>
            </p:nvSpPr>
            <p:spPr>
              <a:xfrm>
                <a:off x="5595711" y="1734365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5" name="Rectangle : coins arrondis 14">
                <a:extLst>
                  <a:ext uri="{FF2B5EF4-FFF2-40B4-BE49-F238E27FC236}">
                    <a16:creationId xmlns:a16="http://schemas.microsoft.com/office/drawing/2014/main" id="{B1C5318E-622E-4415-AA76-9F413AB521F6}"/>
                  </a:ext>
                </a:extLst>
              </p:cNvPr>
              <p:cNvSpPr/>
              <p:nvPr/>
            </p:nvSpPr>
            <p:spPr>
              <a:xfrm>
                <a:off x="5889171" y="2785164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861B6F08-CEC3-45DC-AC81-CDF2E37A8B64}"/>
                  </a:ext>
                </a:extLst>
              </p:cNvPr>
              <p:cNvSpPr/>
              <p:nvPr/>
            </p:nvSpPr>
            <p:spPr>
              <a:xfrm>
                <a:off x="6189199" y="3853188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7E3B32E7-8794-4923-B41E-6CB6DCC06997}"/>
                  </a:ext>
                </a:extLst>
              </p:cNvPr>
              <p:cNvSpPr/>
              <p:nvPr/>
            </p:nvSpPr>
            <p:spPr>
              <a:xfrm>
                <a:off x="6482659" y="4903987"/>
                <a:ext cx="3502125" cy="683228"/>
              </a:xfrm>
              <a:prstGeom prst="roundRect">
                <a:avLst/>
              </a:prstGeom>
              <a:solidFill>
                <a:srgbClr val="D9DCE3"/>
              </a:solidFill>
              <a:ln>
                <a:solidFill>
                  <a:schemeClr val="accent1">
                    <a:shade val="50000"/>
                  </a:schemeClr>
                </a:solidFill>
              </a:ln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76200" dir="13500000" sy="23000" kx="1200000" algn="br" rotWithShape="0">
                  <a:prstClr val="black">
                    <a:alpha val="20000"/>
                  </a:prstClr>
                </a:outerShdw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  <a:bevelB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F863B4A2-02EA-4740-90F0-D89C9E8EE5C7}"/>
                </a:ext>
              </a:extLst>
            </p:cNvPr>
            <p:cNvGrpSpPr/>
            <p:nvPr/>
          </p:nvGrpSpPr>
          <p:grpSpPr>
            <a:xfrm>
              <a:off x="6790400" y="1213633"/>
              <a:ext cx="1797685" cy="236257"/>
              <a:chOff x="5261626" y="1270785"/>
              <a:chExt cx="1797685" cy="236257"/>
            </a:xfrm>
          </p:grpSpPr>
          <p:sp>
            <p:nvSpPr>
              <p:cNvPr id="10" name="Freeform: Shape 40">
                <a:extLst>
                  <a:ext uri="{FF2B5EF4-FFF2-40B4-BE49-F238E27FC236}">
                    <a16:creationId xmlns:a16="http://schemas.microsoft.com/office/drawing/2014/main" id="{8410868C-71A4-4728-930C-35CCDD58A376}"/>
                  </a:ext>
                </a:extLst>
              </p:cNvPr>
              <p:cNvSpPr/>
              <p:nvPr/>
            </p:nvSpPr>
            <p:spPr>
              <a:xfrm>
                <a:off x="5261626" y="1270785"/>
                <a:ext cx="1797685" cy="96009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  <p:sp>
            <p:nvSpPr>
              <p:cNvPr id="11" name="Freeform: Shape 41">
                <a:extLst>
                  <a:ext uri="{FF2B5EF4-FFF2-40B4-BE49-F238E27FC236}">
                    <a16:creationId xmlns:a16="http://schemas.microsoft.com/office/drawing/2014/main" id="{49CE24D8-8A7F-40F1-8E0B-CD2B842FD205}"/>
                  </a:ext>
                </a:extLst>
              </p:cNvPr>
              <p:cNvSpPr/>
              <p:nvPr/>
            </p:nvSpPr>
            <p:spPr>
              <a:xfrm>
                <a:off x="5299928" y="1411033"/>
                <a:ext cx="813762" cy="96009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1350" dirty="0"/>
              </a:p>
            </p:txBody>
          </p:sp>
        </p:grpSp>
        <p:sp>
          <p:nvSpPr>
            <p:cNvPr id="7" name="Freeform: Shape 78">
              <a:extLst>
                <a:ext uri="{FF2B5EF4-FFF2-40B4-BE49-F238E27FC236}">
                  <a16:creationId xmlns:a16="http://schemas.microsoft.com/office/drawing/2014/main" id="{8FB87D1E-9CBE-491D-B77A-7E04A0A7D4CB}"/>
                </a:ext>
              </a:extLst>
            </p:cNvPr>
            <p:cNvSpPr/>
            <p:nvPr/>
          </p:nvSpPr>
          <p:spPr>
            <a:xfrm rot="480000">
              <a:off x="5947489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8" name="Freeform: Shape 79">
              <a:extLst>
                <a:ext uri="{FF2B5EF4-FFF2-40B4-BE49-F238E27FC236}">
                  <a16:creationId xmlns:a16="http://schemas.microsoft.com/office/drawing/2014/main" id="{724DCF27-2690-4943-A531-7089D2462862}"/>
                </a:ext>
              </a:extLst>
            </p:cNvPr>
            <p:cNvSpPr/>
            <p:nvPr/>
          </p:nvSpPr>
          <p:spPr>
            <a:xfrm rot="480000">
              <a:off x="6115116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EB1AC44-8685-4E6C-9AEC-E67CD7824DAF}"/>
                </a:ext>
              </a:extLst>
            </p:cNvPr>
            <p:cNvSpPr txBox="1"/>
            <p:nvPr/>
          </p:nvSpPr>
          <p:spPr>
            <a:xfrm>
              <a:off x="8302386" y="6499694"/>
              <a:ext cx="34263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dirty="0">
                  <a:solidFill>
                    <a:schemeClr val="bg1"/>
                  </a:solidFill>
                  <a:latin typeface="Oswald" panose="02000503000000000000" pitchFamily="2" charset="0"/>
                </a:rPr>
                <a:t>Dibassi@hotmail.com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876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086243" y="522625"/>
            <a:ext cx="4226102" cy="6002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glow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  <a:sp3d extrusionH="57150" prstMaterial="dkEdge">
              <a:bevelT w="82550" h="38100" prst="coolSlant"/>
              <a:bevelB w="82550" h="38100" prst="coolSlant"/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/>
                <a:latin typeface="Oswald" panose="02000503000000000000" pitchFamily="2" charset="0"/>
              </a:rPr>
              <a:t>ANALYTICS</a:t>
            </a: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21F7FD49-5C38-4E98-ACC1-12B4832D779D}"/>
              </a:ext>
            </a:extLst>
          </p:cNvPr>
          <p:cNvSpPr/>
          <p:nvPr/>
        </p:nvSpPr>
        <p:spPr>
          <a:xfrm>
            <a:off x="7111614" y="18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C929C41-FEB2-44D8-9E1C-1724EA382B3F}"/>
              </a:ext>
            </a:extLst>
          </p:cNvPr>
          <p:cNvGrpSpPr/>
          <p:nvPr/>
        </p:nvGrpSpPr>
        <p:grpSpPr>
          <a:xfrm>
            <a:off x="6714530" y="1213632"/>
            <a:ext cx="2930742" cy="380767"/>
            <a:chOff x="6714530" y="1213632"/>
            <a:chExt cx="2930742" cy="380767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2"/>
              <a:ext cx="2930742" cy="172153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contourW="12700" prstMaterial="dkEdge">
              <a:bevelT w="38100" h="38100" prst="hardEdge"/>
              <a:bevelB w="38100" h="0" prst="cross"/>
              <a:extrusionClr>
                <a:schemeClr val="accent1">
                  <a:lumMod val="75000"/>
                </a:schemeClr>
              </a:extrusionClr>
              <a:contourClr>
                <a:schemeClr val="accent1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76973" y="1422246"/>
              <a:ext cx="1326665" cy="172153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contourW="12700" prstMaterial="dkEdge">
              <a:bevelT w="38100" h="38100" prst="hardEdge"/>
              <a:bevelB w="38100" h="0" prst="cross"/>
              <a:extrusionClr>
                <a:schemeClr val="accent1">
                  <a:lumMod val="75000"/>
                </a:schemeClr>
              </a:extrusionClr>
              <a:contourClr>
                <a:schemeClr val="accent1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1386F02C-098A-4075-9258-E533D388032E}"/>
              </a:ext>
            </a:extLst>
          </p:cNvPr>
          <p:cNvGrpSpPr/>
          <p:nvPr/>
        </p:nvGrpSpPr>
        <p:grpSpPr>
          <a:xfrm>
            <a:off x="5871620" y="41233"/>
            <a:ext cx="2885001" cy="6680862"/>
            <a:chOff x="5871620" y="41233"/>
            <a:chExt cx="2885001" cy="6680862"/>
          </a:xfrm>
        </p:grpSpPr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tx2"/>
            </a:solidFill>
            <a:ln w="12700"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extrusionH="76200" contourW="12700" prstMaterial="metal">
              <a:bevelT/>
              <a:bevelB/>
              <a:extrusionClr>
                <a:schemeClr val="tx2">
                  <a:lumMod val="75000"/>
                </a:schemeClr>
              </a:extrusionClr>
              <a:contourClr>
                <a:schemeClr val="tx2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extrusionH="76200" contourW="12700" prstMaterial="metal">
              <a:bevelT/>
              <a:bevelB/>
              <a:extrusionClr>
                <a:schemeClr val="tx2">
                  <a:lumMod val="75000"/>
                </a:schemeClr>
              </a:extrusionClr>
              <a:contourClr>
                <a:schemeClr val="tx2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88EA6391-7881-4CB3-9129-72F46263C8B5}"/>
              </a:ext>
            </a:extLst>
          </p:cNvPr>
          <p:cNvSpPr/>
          <p:nvPr/>
        </p:nvSpPr>
        <p:spPr>
          <a:xfrm>
            <a:off x="7368482" y="27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A85820A0-AB78-4671-954C-B790CF0A20FA}"/>
              </a:ext>
            </a:extLst>
          </p:cNvPr>
          <p:cNvSpPr/>
          <p:nvPr/>
        </p:nvSpPr>
        <p:spPr>
          <a:xfrm>
            <a:off x="7617217" y="36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15AE9E21-F188-47BC-BED7-17EE124AD571}"/>
              </a:ext>
            </a:extLst>
          </p:cNvPr>
          <p:cNvSpPr/>
          <p:nvPr/>
        </p:nvSpPr>
        <p:spPr>
          <a:xfrm>
            <a:off x="7867914" y="45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7D8235BA-324C-4D2E-93E8-9EB5CCA84473}"/>
              </a:ext>
            </a:extLst>
          </p:cNvPr>
          <p:cNvSpPr/>
          <p:nvPr/>
        </p:nvSpPr>
        <p:spPr>
          <a:xfrm>
            <a:off x="8119203" y="54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2196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105469" y="521053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Oswald" panose="02000503000000000000" pitchFamily="2" charset="0"/>
              </a:rPr>
              <a:t>ANALYTICS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6DD10BB-B266-46E8-8CB8-CF75EC87D7EA}"/>
              </a:ext>
            </a:extLst>
          </p:cNvPr>
          <p:cNvGrpSpPr/>
          <p:nvPr/>
        </p:nvGrpSpPr>
        <p:grpSpPr>
          <a:xfrm>
            <a:off x="6714530" y="1136365"/>
            <a:ext cx="3007815" cy="396455"/>
            <a:chOff x="6714530" y="1213633"/>
            <a:chExt cx="3572469" cy="502358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3"/>
              <a:ext cx="3572469" cy="227696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90646" y="1488295"/>
              <a:ext cx="1617157" cy="227696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BFDA42A-C463-4DD2-B914-656BC40D1451}"/>
              </a:ext>
            </a:extLst>
          </p:cNvPr>
          <p:cNvGrpSpPr/>
          <p:nvPr/>
        </p:nvGrpSpPr>
        <p:grpSpPr>
          <a:xfrm>
            <a:off x="5871620" y="41233"/>
            <a:ext cx="2885001" cy="6680862"/>
            <a:chOff x="5871620" y="41233"/>
            <a:chExt cx="2885001" cy="6680862"/>
          </a:xfrm>
          <a:effectLst/>
          <a:scene3d>
            <a:camera prst="orthographicFront"/>
            <a:lightRig rig="harsh" dir="t"/>
          </a:scene3d>
        </p:grpSpPr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8CCB393-54E0-4D4E-AA9E-ACCC230AB87F}"/>
              </a:ext>
            </a:extLst>
          </p:cNvPr>
          <p:cNvGrpSpPr/>
          <p:nvPr/>
        </p:nvGrpSpPr>
        <p:grpSpPr>
          <a:xfrm>
            <a:off x="7111614" y="1895250"/>
            <a:ext cx="4427589" cy="4140000"/>
            <a:chOff x="7111614" y="1895250"/>
            <a:chExt cx="4427589" cy="4140000"/>
          </a:xfrm>
        </p:grpSpPr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8554896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069749" y="521053"/>
            <a:ext cx="4226102" cy="60025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D9DCE3"/>
                </a:solidFill>
                <a:effectLst>
                  <a:glow rad="63500">
                    <a:schemeClr val="accent3">
                      <a:alpha val="40000"/>
                    </a:schemeClr>
                  </a:glow>
                </a:effectLst>
                <a:latin typeface="Oswald" panose="02000503000000000000" pitchFamily="2" charset="0"/>
              </a:rPr>
              <a:t>ANALYTICS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6DD10BB-B266-46E8-8CB8-CF75EC87D7EA}"/>
              </a:ext>
            </a:extLst>
          </p:cNvPr>
          <p:cNvGrpSpPr/>
          <p:nvPr/>
        </p:nvGrpSpPr>
        <p:grpSpPr>
          <a:xfrm>
            <a:off x="6714530" y="1136365"/>
            <a:ext cx="3007815" cy="396455"/>
            <a:chOff x="6714530" y="1213633"/>
            <a:chExt cx="3572469" cy="502358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3"/>
              <a:ext cx="3572469" cy="227696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90646" y="1488295"/>
              <a:ext cx="1617157" cy="227696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BFDA42A-C463-4DD2-B914-656BC40D1451}"/>
              </a:ext>
            </a:extLst>
          </p:cNvPr>
          <p:cNvGrpSpPr/>
          <p:nvPr/>
        </p:nvGrpSpPr>
        <p:grpSpPr>
          <a:xfrm>
            <a:off x="5871620" y="41233"/>
            <a:ext cx="2885001" cy="6680862"/>
            <a:chOff x="5871620" y="41233"/>
            <a:chExt cx="2885001" cy="6680862"/>
          </a:xfrm>
          <a:effectLst/>
          <a:scene3d>
            <a:camera prst="orthographicFront"/>
            <a:lightRig rig="harsh" dir="t"/>
          </a:scene3d>
        </p:grpSpPr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D9DCE3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8CCB393-54E0-4D4E-AA9E-ACCC230AB87F}"/>
              </a:ext>
            </a:extLst>
          </p:cNvPr>
          <p:cNvGrpSpPr/>
          <p:nvPr/>
        </p:nvGrpSpPr>
        <p:grpSpPr>
          <a:xfrm>
            <a:off x="7111614" y="1895250"/>
            <a:ext cx="4427589" cy="4140000"/>
            <a:chOff x="7111614" y="1895250"/>
            <a:chExt cx="4427589" cy="4140000"/>
          </a:xfrm>
          <a:solidFill>
            <a:srgbClr val="D9DCE3"/>
          </a:solidFill>
        </p:grpSpPr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grpFill/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grpFill/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grpFill/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grpFill/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grpFill/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503132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298650" y="572570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 b="1" dirty="0">
                <a:solidFill>
                  <a:schemeClr val="bg1"/>
                </a:solidFill>
                <a:latin typeface="Oswald" panose="02000503000000000000" pitchFamily="2" charset="0"/>
              </a:rPr>
              <a:t>DATA ANALYTICS</a:t>
            </a: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21F7FD49-5C38-4E98-ACC1-12B4832D779D}"/>
              </a:ext>
            </a:extLst>
          </p:cNvPr>
          <p:cNvSpPr/>
          <p:nvPr/>
        </p:nvSpPr>
        <p:spPr>
          <a:xfrm>
            <a:off x="7111614" y="1895250"/>
            <a:ext cx="3420000" cy="540000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2" name="Freeform: Shape 78">
            <a:extLst>
              <a:ext uri="{FF2B5EF4-FFF2-40B4-BE49-F238E27FC236}">
                <a16:creationId xmlns:a16="http://schemas.microsoft.com/office/drawing/2014/main" id="{5FC409E4-6B62-4C3D-9A03-205B4A576DB1}"/>
              </a:ext>
            </a:extLst>
          </p:cNvPr>
          <p:cNvSpPr/>
          <p:nvPr/>
        </p:nvSpPr>
        <p:spPr>
          <a:xfrm rot="480000">
            <a:off x="5871620" y="151746"/>
            <a:ext cx="2885001" cy="6570349"/>
          </a:xfrm>
          <a:custGeom>
            <a:avLst/>
            <a:gdLst>
              <a:gd name="connsiteX0" fmla="*/ 0 w 3081402"/>
              <a:gd name="connsiteY0" fmla="*/ 0 h 5123145"/>
              <a:gd name="connsiteX1" fmla="*/ 3081402 w 3081402"/>
              <a:gd name="connsiteY1" fmla="*/ 3081402 h 5123145"/>
              <a:gd name="connsiteX2" fmla="*/ 3081402 w 3081402"/>
              <a:gd name="connsiteY2" fmla="*/ 5123145 h 5123145"/>
              <a:gd name="connsiteX0" fmla="*/ 0 w 3081402"/>
              <a:gd name="connsiteY0" fmla="*/ 0 h 5123145"/>
              <a:gd name="connsiteX1" fmla="*/ 3081402 w 3081402"/>
              <a:gd name="connsiteY1" fmla="*/ 5123145 h 51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1402" h="5123145">
                <a:moveTo>
                  <a:pt x="0" y="0"/>
                </a:moveTo>
                <a:lnTo>
                  <a:pt x="3081402" y="5123145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3" name="Freeform: Shape 79">
            <a:extLst>
              <a:ext uri="{FF2B5EF4-FFF2-40B4-BE49-F238E27FC236}">
                <a16:creationId xmlns:a16="http://schemas.microsoft.com/office/drawing/2014/main" id="{10F4AF2D-B91D-422C-8788-8EB594BB0EEA}"/>
              </a:ext>
            </a:extLst>
          </p:cNvPr>
          <p:cNvSpPr/>
          <p:nvPr/>
        </p:nvSpPr>
        <p:spPr>
          <a:xfrm rot="480000">
            <a:off x="6039247" y="41233"/>
            <a:ext cx="1086389" cy="2451656"/>
          </a:xfrm>
          <a:custGeom>
            <a:avLst/>
            <a:gdLst>
              <a:gd name="connsiteX0" fmla="*/ 0 w 891039"/>
              <a:gd name="connsiteY0" fmla="*/ 0 h 1485066"/>
              <a:gd name="connsiteX1" fmla="*/ 891039 w 891039"/>
              <a:gd name="connsiteY1" fmla="*/ 1485066 h 1485066"/>
              <a:gd name="connsiteX2" fmla="*/ 891039 w 891039"/>
              <a:gd name="connsiteY2" fmla="*/ 1485066 h 14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039" h="1485066">
                <a:moveTo>
                  <a:pt x="0" y="0"/>
                </a:moveTo>
                <a:lnTo>
                  <a:pt x="891039" y="1485066"/>
                </a:lnTo>
                <a:lnTo>
                  <a:pt x="891039" y="1485066"/>
                </a:lnTo>
              </a:path>
            </a:pathLst>
          </a:custGeom>
          <a:solidFill>
            <a:schemeClr val="bg2"/>
          </a:solidFill>
          <a:ln>
            <a:solidFill>
              <a:schemeClr val="accent4">
                <a:lumMod val="75000"/>
              </a:schemeClr>
            </a:solidFill>
          </a:ln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88EA6391-7881-4CB3-9129-72F46263C8B5}"/>
              </a:ext>
            </a:extLst>
          </p:cNvPr>
          <p:cNvSpPr/>
          <p:nvPr/>
        </p:nvSpPr>
        <p:spPr>
          <a:xfrm>
            <a:off x="7368482" y="2795250"/>
            <a:ext cx="3420000" cy="540000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A85820A0-AB78-4671-954C-B790CF0A20FA}"/>
              </a:ext>
            </a:extLst>
          </p:cNvPr>
          <p:cNvSpPr/>
          <p:nvPr/>
        </p:nvSpPr>
        <p:spPr>
          <a:xfrm>
            <a:off x="7617217" y="3695250"/>
            <a:ext cx="3420000" cy="540000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15AE9E21-F188-47BC-BED7-17EE124AD571}"/>
              </a:ext>
            </a:extLst>
          </p:cNvPr>
          <p:cNvSpPr/>
          <p:nvPr/>
        </p:nvSpPr>
        <p:spPr>
          <a:xfrm>
            <a:off x="7867914" y="4595250"/>
            <a:ext cx="3420000" cy="540000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7D8235BA-324C-4D2E-93E8-9EB5CCA84473}"/>
              </a:ext>
            </a:extLst>
          </p:cNvPr>
          <p:cNvSpPr/>
          <p:nvPr/>
        </p:nvSpPr>
        <p:spPr>
          <a:xfrm>
            <a:off x="8119203" y="5495250"/>
            <a:ext cx="3420000" cy="540000"/>
          </a:xfrm>
          <a:prstGeom prst="roundRect">
            <a:avLst/>
          </a:pr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ABA7C380-E0F1-43E0-BC7E-168E7A31DD40}"/>
              </a:ext>
            </a:extLst>
          </p:cNvPr>
          <p:cNvGrpSpPr/>
          <p:nvPr/>
        </p:nvGrpSpPr>
        <p:grpSpPr>
          <a:xfrm>
            <a:off x="6714530" y="1136365"/>
            <a:ext cx="3007815" cy="396455"/>
            <a:chOff x="6714530" y="1213633"/>
            <a:chExt cx="3572469" cy="502358"/>
          </a:xfrm>
        </p:grpSpPr>
        <p:sp>
          <p:nvSpPr>
            <p:cNvPr id="20" name="Freeform: Shape 40">
              <a:extLst>
                <a:ext uri="{FF2B5EF4-FFF2-40B4-BE49-F238E27FC236}">
                  <a16:creationId xmlns:a16="http://schemas.microsoft.com/office/drawing/2014/main" id="{A27E40E0-7D94-4F3E-981F-83A09D079722}"/>
                </a:ext>
              </a:extLst>
            </p:cNvPr>
            <p:cNvSpPr/>
            <p:nvPr/>
          </p:nvSpPr>
          <p:spPr>
            <a:xfrm>
              <a:off x="6714530" y="1213633"/>
              <a:ext cx="3572469" cy="227696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21" name="Freeform: Shape 41">
              <a:extLst>
                <a:ext uri="{FF2B5EF4-FFF2-40B4-BE49-F238E27FC236}">
                  <a16:creationId xmlns:a16="http://schemas.microsoft.com/office/drawing/2014/main" id="{FA037BA1-7CAF-4F9E-9189-F8A39BAD3C4C}"/>
                </a:ext>
              </a:extLst>
            </p:cNvPr>
            <p:cNvSpPr/>
            <p:nvPr/>
          </p:nvSpPr>
          <p:spPr>
            <a:xfrm>
              <a:off x="6790646" y="1488295"/>
              <a:ext cx="1617157" cy="227696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181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105469" y="521053"/>
            <a:ext cx="4226102" cy="6002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sunrise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Oswald" panose="02000503000000000000" pitchFamily="2" charset="0"/>
              </a:rPr>
              <a:t>ANALYTICS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6DD10BB-B266-46E8-8CB8-CF75EC87D7EA}"/>
              </a:ext>
            </a:extLst>
          </p:cNvPr>
          <p:cNvGrpSpPr/>
          <p:nvPr/>
        </p:nvGrpSpPr>
        <p:grpSpPr>
          <a:xfrm>
            <a:off x="6714530" y="1136365"/>
            <a:ext cx="3007815" cy="396455"/>
            <a:chOff x="6714530" y="1213633"/>
            <a:chExt cx="3572469" cy="502358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3"/>
              <a:ext cx="3572469" cy="227696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90646" y="1488295"/>
              <a:ext cx="1617157" cy="227696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hreePt" dir="t"/>
            </a:scene3d>
            <a:sp3d prstMaterial="dkEdge">
              <a:bevelT w="38100" h="38100" prst="relaxedInset"/>
              <a:bevelB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BFDA42A-C463-4DD2-B914-656BC40D1451}"/>
              </a:ext>
            </a:extLst>
          </p:cNvPr>
          <p:cNvGrpSpPr/>
          <p:nvPr/>
        </p:nvGrpSpPr>
        <p:grpSpPr>
          <a:xfrm>
            <a:off x="5871620" y="41233"/>
            <a:ext cx="2885001" cy="6680862"/>
            <a:chOff x="5871620" y="41233"/>
            <a:chExt cx="2885001" cy="6680862"/>
          </a:xfrm>
          <a:effectLst/>
          <a:scene3d>
            <a:camera prst="orthographicFront"/>
            <a:lightRig rig="harsh" dir="t"/>
          </a:scene3d>
        </p:grpSpPr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4">
                  <a:lumMod val="75000"/>
                </a:schemeClr>
              </a:solidFill>
            </a:ln>
            <a:sp3d prstMaterial="clear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8CCB393-54E0-4D4E-AA9E-ACCC230AB87F}"/>
              </a:ext>
            </a:extLst>
          </p:cNvPr>
          <p:cNvGrpSpPr/>
          <p:nvPr/>
        </p:nvGrpSpPr>
        <p:grpSpPr>
          <a:xfrm>
            <a:off x="7111614" y="1895250"/>
            <a:ext cx="4427589" cy="4140000"/>
            <a:chOff x="7111614" y="1895250"/>
            <a:chExt cx="4427589" cy="4140000"/>
          </a:xfrm>
        </p:grpSpPr>
        <p:sp>
          <p:nvSpPr>
            <p:cNvPr id="49" name="Rectangle : coins arrondis 48">
              <a:extLst>
                <a:ext uri="{FF2B5EF4-FFF2-40B4-BE49-F238E27FC236}">
                  <a16:creationId xmlns:a16="http://schemas.microsoft.com/office/drawing/2014/main" id="{21F7FD49-5C38-4E98-ACC1-12B4832D779D}"/>
                </a:ext>
              </a:extLst>
            </p:cNvPr>
            <p:cNvSpPr/>
            <p:nvPr/>
          </p:nvSpPr>
          <p:spPr>
            <a:xfrm>
              <a:off x="7111614" y="18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88EA6391-7881-4CB3-9129-72F46263C8B5}"/>
                </a:ext>
              </a:extLst>
            </p:cNvPr>
            <p:cNvSpPr/>
            <p:nvPr/>
          </p:nvSpPr>
          <p:spPr>
            <a:xfrm>
              <a:off x="7368482" y="27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85820A0-AB78-4671-954C-B790CF0A20FA}"/>
                </a:ext>
              </a:extLst>
            </p:cNvPr>
            <p:cNvSpPr/>
            <p:nvPr/>
          </p:nvSpPr>
          <p:spPr>
            <a:xfrm>
              <a:off x="7617217" y="36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15AE9E21-F188-47BC-BED7-17EE124AD571}"/>
                </a:ext>
              </a:extLst>
            </p:cNvPr>
            <p:cNvSpPr/>
            <p:nvPr/>
          </p:nvSpPr>
          <p:spPr>
            <a:xfrm>
              <a:off x="7867914" y="45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7D8235BA-324C-4D2E-93E8-9EB5CCA84473}"/>
                </a:ext>
              </a:extLst>
            </p:cNvPr>
            <p:cNvSpPr/>
            <p:nvPr/>
          </p:nvSpPr>
          <p:spPr>
            <a:xfrm>
              <a:off x="8119203" y="5495250"/>
              <a:ext cx="3420000" cy="54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 prstMaterial="dkEdge"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56054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5" descr="Une image contenant personne, homme, assis, table&#10;&#10;Description générée automatiquement">
            <a:extLst>
              <a:ext uri="{FF2B5EF4-FFF2-40B4-BE49-F238E27FC236}">
                <a16:creationId xmlns:a16="http://schemas.microsoft.com/office/drawing/2014/main" id="{6C8E8DE7-F165-41FA-BD98-E73D0209A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75" r="2" b="13310"/>
          <a:stretch/>
        </p:blipFill>
        <p:spPr>
          <a:xfrm>
            <a:off x="20" y="-77714"/>
            <a:ext cx="12195804" cy="6968596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  <a:solidFill>
            <a:srgbClr val="D9DCE3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</p:pic>
      <p:sp>
        <p:nvSpPr>
          <p:cNvPr id="47" name="Rectangle 2">
            <a:extLst>
              <a:ext uri="{FF2B5EF4-FFF2-40B4-BE49-F238E27FC236}">
                <a16:creationId xmlns:a16="http://schemas.microsoft.com/office/drawing/2014/main" id="{A24B5B62-1A01-4EEA-B009-276722625C34}"/>
              </a:ext>
            </a:extLst>
          </p:cNvPr>
          <p:cNvSpPr/>
          <p:nvPr/>
        </p:nvSpPr>
        <p:spPr>
          <a:xfrm>
            <a:off x="5951004" y="-21617"/>
            <a:ext cx="6222133" cy="6895945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Title 2">
            <a:extLst>
              <a:ext uri="{FF2B5EF4-FFF2-40B4-BE49-F238E27FC236}">
                <a16:creationId xmlns:a16="http://schemas.microsoft.com/office/drawing/2014/main" id="{2B6B3668-3135-4395-9CD1-06253B664884}"/>
              </a:ext>
            </a:extLst>
          </p:cNvPr>
          <p:cNvSpPr txBox="1">
            <a:spLocks/>
          </p:cNvSpPr>
          <p:nvPr/>
        </p:nvSpPr>
        <p:spPr>
          <a:xfrm>
            <a:off x="6086243" y="522625"/>
            <a:ext cx="4226102" cy="6002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glow rad="266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  <a:softEdge rad="0"/>
          </a:effectLst>
          <a:scene3d>
            <a:camera prst="orthographicFront"/>
            <a:lightRig rig="glow" dir="t"/>
          </a:scene3d>
          <a:sp3d extrusionH="76200" prstMaterial="dkEdge">
            <a:bevelT/>
            <a:bevelB/>
            <a:extrusionClr>
              <a:schemeClr val="tx1"/>
            </a:extrusionClr>
          </a:sp3d>
        </p:spPr>
        <p:txBody>
          <a:bodyPr vert="horz" lIns="91440" tIns="45720" rIns="91440" bIns="45720" rtlCol="0" anchor="ctr">
            <a:noAutofit/>
            <a:sp3d extrusionH="57150" prstMaterial="dkEdge">
              <a:bevelT w="82550" h="38100" prst="coolSlant"/>
              <a:bevelB w="82550" h="38100" prst="coolSlant"/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13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/>
                <a:latin typeface="Oswald" panose="02000503000000000000" pitchFamily="2" charset="0"/>
              </a:rPr>
              <a:t>ANALYTICS</a:t>
            </a: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21F7FD49-5C38-4E98-ACC1-12B4832D779D}"/>
              </a:ext>
            </a:extLst>
          </p:cNvPr>
          <p:cNvSpPr/>
          <p:nvPr/>
        </p:nvSpPr>
        <p:spPr>
          <a:xfrm>
            <a:off x="7111614" y="18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C929C41-FEB2-44D8-9E1C-1724EA382B3F}"/>
              </a:ext>
            </a:extLst>
          </p:cNvPr>
          <p:cNvGrpSpPr/>
          <p:nvPr/>
        </p:nvGrpSpPr>
        <p:grpSpPr>
          <a:xfrm>
            <a:off x="6714530" y="1213632"/>
            <a:ext cx="2930742" cy="380767"/>
            <a:chOff x="6714530" y="1213632"/>
            <a:chExt cx="2930742" cy="380767"/>
          </a:xfrm>
        </p:grpSpPr>
        <p:sp>
          <p:nvSpPr>
            <p:cNvPr id="45" name="Freeform: Shape 40">
              <a:extLst>
                <a:ext uri="{FF2B5EF4-FFF2-40B4-BE49-F238E27FC236}">
                  <a16:creationId xmlns:a16="http://schemas.microsoft.com/office/drawing/2014/main" id="{BE84A283-BE7A-4E07-A2E5-B5D680AC05E5}"/>
                </a:ext>
              </a:extLst>
            </p:cNvPr>
            <p:cNvSpPr/>
            <p:nvPr/>
          </p:nvSpPr>
          <p:spPr>
            <a:xfrm>
              <a:off x="6714530" y="1213632"/>
              <a:ext cx="2930742" cy="172153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contourW="12700" prstMaterial="dkEdge">
              <a:bevelT w="38100" h="38100" prst="hardEdge"/>
              <a:bevelB w="38100" h="0" prst="cross"/>
              <a:extrusionClr>
                <a:schemeClr val="accent1">
                  <a:lumMod val="75000"/>
                </a:schemeClr>
              </a:extrusionClr>
              <a:contourClr>
                <a:schemeClr val="accent1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46" name="Freeform: Shape 41">
              <a:extLst>
                <a:ext uri="{FF2B5EF4-FFF2-40B4-BE49-F238E27FC236}">
                  <a16:creationId xmlns:a16="http://schemas.microsoft.com/office/drawing/2014/main" id="{F1EE25BF-5816-49D7-BB9C-87014CD2307B}"/>
                </a:ext>
              </a:extLst>
            </p:cNvPr>
            <p:cNvSpPr/>
            <p:nvPr/>
          </p:nvSpPr>
          <p:spPr>
            <a:xfrm>
              <a:off x="6776973" y="1422246"/>
              <a:ext cx="1326665" cy="172153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  <a:scene3d>
              <a:camera prst="orthographicFront"/>
              <a:lightRig rig="twoPt" dir="t"/>
            </a:scene3d>
            <a:sp3d contourW="12700" prstMaterial="dkEdge">
              <a:bevelT w="38100" h="38100" prst="hardEdge"/>
              <a:bevelB w="38100" h="0" prst="cross"/>
              <a:extrusionClr>
                <a:schemeClr val="accent1">
                  <a:lumMod val="75000"/>
                </a:schemeClr>
              </a:extrusionClr>
              <a:contourClr>
                <a:schemeClr val="accent1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350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1386F02C-098A-4075-9258-E533D388032E}"/>
              </a:ext>
            </a:extLst>
          </p:cNvPr>
          <p:cNvGrpSpPr/>
          <p:nvPr/>
        </p:nvGrpSpPr>
        <p:grpSpPr>
          <a:xfrm>
            <a:off x="5871620" y="41233"/>
            <a:ext cx="2885001" cy="6680862"/>
            <a:chOff x="5871620" y="41233"/>
            <a:chExt cx="2885001" cy="6680862"/>
          </a:xfrm>
        </p:grpSpPr>
        <p:sp>
          <p:nvSpPr>
            <p:cNvPr id="42" name="Freeform: Shape 78">
              <a:extLst>
                <a:ext uri="{FF2B5EF4-FFF2-40B4-BE49-F238E27FC236}">
                  <a16:creationId xmlns:a16="http://schemas.microsoft.com/office/drawing/2014/main" id="{5FC409E4-6B62-4C3D-9A03-205B4A576DB1}"/>
                </a:ext>
              </a:extLst>
            </p:cNvPr>
            <p:cNvSpPr/>
            <p:nvPr/>
          </p:nvSpPr>
          <p:spPr>
            <a:xfrm rot="480000">
              <a:off x="5871620" y="151746"/>
              <a:ext cx="2885001" cy="6570349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tx2"/>
            </a:solidFill>
            <a:ln w="12700"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extrusionH="76200" contourW="12700" prstMaterial="metal">
              <a:bevelT/>
              <a:bevelB/>
              <a:extrusionClr>
                <a:schemeClr val="tx2">
                  <a:lumMod val="75000"/>
                </a:schemeClr>
              </a:extrusionClr>
              <a:contourClr>
                <a:schemeClr val="tx2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3" name="Freeform: Shape 79">
              <a:extLst>
                <a:ext uri="{FF2B5EF4-FFF2-40B4-BE49-F238E27FC236}">
                  <a16:creationId xmlns:a16="http://schemas.microsoft.com/office/drawing/2014/main" id="{10F4AF2D-B91D-422C-8788-8EB594BB0EEA}"/>
                </a:ext>
              </a:extLst>
            </p:cNvPr>
            <p:cNvSpPr/>
            <p:nvPr/>
          </p:nvSpPr>
          <p:spPr>
            <a:xfrm rot="480000">
              <a:off x="6039247" y="41233"/>
              <a:ext cx="1086389" cy="2451656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  <a:scene3d>
              <a:camera prst="orthographicFront"/>
              <a:lightRig rig="twoPt" dir="t"/>
            </a:scene3d>
            <a:sp3d extrusionH="76200" contourW="12700" prstMaterial="metal">
              <a:bevelT/>
              <a:bevelB/>
              <a:extrusionClr>
                <a:schemeClr val="tx2">
                  <a:lumMod val="75000"/>
                </a:schemeClr>
              </a:extrusionClr>
              <a:contourClr>
                <a:schemeClr val="tx2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03A23E77-C0EC-4783-9AA8-48D31D811CE3}"/>
              </a:ext>
            </a:extLst>
          </p:cNvPr>
          <p:cNvSpPr txBox="1"/>
          <p:nvPr/>
        </p:nvSpPr>
        <p:spPr>
          <a:xfrm>
            <a:off x="8226517" y="6499694"/>
            <a:ext cx="3426377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Oswald" panose="02000503000000000000" pitchFamily="2" charset="0"/>
              </a:rPr>
              <a:t>Dibassi@hotmail.com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88EA6391-7881-4CB3-9129-72F46263C8B5}"/>
              </a:ext>
            </a:extLst>
          </p:cNvPr>
          <p:cNvSpPr/>
          <p:nvPr/>
        </p:nvSpPr>
        <p:spPr>
          <a:xfrm>
            <a:off x="7368482" y="27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A85820A0-AB78-4671-954C-B790CF0A20FA}"/>
              </a:ext>
            </a:extLst>
          </p:cNvPr>
          <p:cNvSpPr/>
          <p:nvPr/>
        </p:nvSpPr>
        <p:spPr>
          <a:xfrm>
            <a:off x="7617217" y="36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15AE9E21-F188-47BC-BED7-17EE124AD571}"/>
              </a:ext>
            </a:extLst>
          </p:cNvPr>
          <p:cNvSpPr/>
          <p:nvPr/>
        </p:nvSpPr>
        <p:spPr>
          <a:xfrm>
            <a:off x="7867914" y="45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7D8235BA-324C-4D2E-93E8-9EB5CCA84473}"/>
              </a:ext>
            </a:extLst>
          </p:cNvPr>
          <p:cNvSpPr/>
          <p:nvPr/>
        </p:nvSpPr>
        <p:spPr>
          <a:xfrm>
            <a:off x="8119203" y="5495250"/>
            <a:ext cx="3420000" cy="5400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 prstMaterial="dkEdg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3925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6_Masque PPT - Interne">
  <a:themeElements>
    <a:clrScheme name="Custom 1">
      <a:dk1>
        <a:sysClr val="windowText" lastClr="000000"/>
      </a:dk1>
      <a:lt1>
        <a:srgbClr val="FFFFFF"/>
      </a:lt1>
      <a:dk2>
        <a:srgbClr val="647082"/>
      </a:dk2>
      <a:lt2>
        <a:srgbClr val="FFFFFF"/>
      </a:lt2>
      <a:accent1>
        <a:srgbClr val="BEAF7D"/>
      </a:accent1>
      <a:accent2>
        <a:srgbClr val="DED4BC"/>
      </a:accent2>
      <a:accent3>
        <a:srgbClr val="000000"/>
      </a:accent3>
      <a:accent4>
        <a:srgbClr val="647082"/>
      </a:accent4>
      <a:accent5>
        <a:srgbClr val="96A0AF"/>
      </a:accent5>
      <a:accent6>
        <a:srgbClr val="D9DCE3"/>
      </a:accent6>
      <a:hlink>
        <a:srgbClr val="9D8B4E"/>
      </a:hlink>
      <a:folHlink>
        <a:srgbClr val="96A0A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0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3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4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5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6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7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8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9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0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3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4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5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6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7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8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9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4741</TotalTime>
  <Words>186</Words>
  <Application>Microsoft Office PowerPoint</Application>
  <PresentationFormat>Grand écran</PresentationFormat>
  <Paragraphs>67</Paragraphs>
  <Slides>34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34</vt:i4>
      </vt:variant>
    </vt:vector>
  </HeadingPairs>
  <TitlesOfParts>
    <vt:vector size="45" baseType="lpstr">
      <vt:lpstr>Arial</vt:lpstr>
      <vt:lpstr>Calibri</vt:lpstr>
      <vt:lpstr>Calibri Light</vt:lpstr>
      <vt:lpstr>Century Gothic</vt:lpstr>
      <vt:lpstr>Open Sans</vt:lpstr>
      <vt:lpstr>Oswald</vt:lpstr>
      <vt:lpstr>Tw Cen MT Condensed</vt:lpstr>
      <vt:lpstr>Wingdings</vt:lpstr>
      <vt:lpstr>Thème Office</vt:lpstr>
      <vt:lpstr>6_Masque PPT - Interne</vt:lpstr>
      <vt:lpstr>Storyboard Layouts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Mohamed Dibassi</dc:creator>
  <cp:lastModifiedBy>Mohamed Dibassi</cp:lastModifiedBy>
  <cp:revision>76</cp:revision>
  <dcterms:created xsi:type="dcterms:W3CDTF">2020-07-05T03:59:55Z</dcterms:created>
  <dcterms:modified xsi:type="dcterms:W3CDTF">2020-07-10T17:03:30Z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c9a46e0-ee32-437f-ba9e-15c3ecfb123a_Enabled">
    <vt:lpwstr>True</vt:lpwstr>
  </property>
  <property fmtid="{D5CDD505-2E9C-101B-9397-08002B2CF9AE}" pid="3" name="MSIP_Label_ac9a46e0-ee32-437f-ba9e-15c3ecfb123a_SiteId">
    <vt:lpwstr>1e5c74dc-563f-4df3-a646-e5933d46f15d</vt:lpwstr>
  </property>
  <property fmtid="{D5CDD505-2E9C-101B-9397-08002B2CF9AE}" pid="4" name="MSIP_Label_ac9a46e0-ee32-437f-ba9e-15c3ecfb123a_Owner">
    <vt:lpwstr>Mohamed.DIBASSI@ainos.lu</vt:lpwstr>
  </property>
  <property fmtid="{D5CDD505-2E9C-101B-9397-08002B2CF9AE}" pid="5" name="MSIP_Label_ac9a46e0-ee32-437f-ba9e-15c3ecfb123a_SetDate">
    <vt:lpwstr>2020-07-05T14:40:31.7450348Z</vt:lpwstr>
  </property>
  <property fmtid="{D5CDD505-2E9C-101B-9397-08002B2CF9AE}" pid="6" name="MSIP_Label_ac9a46e0-ee32-437f-ba9e-15c3ecfb123a_Name">
    <vt:lpwstr>Public</vt:lpwstr>
  </property>
  <property fmtid="{D5CDD505-2E9C-101B-9397-08002B2CF9AE}" pid="7" name="MSIP_Label_ac9a46e0-ee32-437f-ba9e-15c3ecfb123a_Application">
    <vt:lpwstr>Microsoft Azure Information Protection</vt:lpwstr>
  </property>
  <property fmtid="{D5CDD505-2E9C-101B-9397-08002B2CF9AE}" pid="8" name="MSIP_Label_ac9a46e0-ee32-437f-ba9e-15c3ecfb123a_ActionId">
    <vt:lpwstr>f4ba7963-a2c3-45ae-86cd-9f8ea3a7eb0a</vt:lpwstr>
  </property>
  <property fmtid="{D5CDD505-2E9C-101B-9397-08002B2CF9AE}" pid="9" name="MSIP_Label_ac9a46e0-ee32-437f-ba9e-15c3ecfb123a_Extended_MSFT_Method">
    <vt:lpwstr>Manual</vt:lpwstr>
  </property>
  <property fmtid="{D5CDD505-2E9C-101B-9397-08002B2CF9AE}" pid="10" name="Sensitivity">
    <vt:lpwstr>Public</vt:lpwstr>
  </property>
</Properties>
</file>